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75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63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06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3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13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01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09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21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63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73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37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D001-3A7A-494B-8980-9DFA2E3B1EBC}" type="datetimeFigureOut">
              <a:rPr lang="es-ES" smtClean="0"/>
              <a:t>15/02/2018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D85E-D6BB-4222-BEBE-1FDD414B5D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2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8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ENIGMAS 1</a:t>
            </a:r>
            <a:endParaRPr lang="es-ES" sz="88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5º DE PRIMARIA</a:t>
            </a:r>
          </a:p>
          <a:p>
            <a:r>
              <a:rPr lang="es-ES" dirty="0" smtClean="0"/>
              <a:t>PMC (CEIP Manuel Gómez)</a:t>
            </a:r>
          </a:p>
          <a:p>
            <a:r>
              <a:rPr lang="es-ES" dirty="0" smtClean="0"/>
              <a:t>Coria del 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15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7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CATEGORÍAS</a:t>
            </a:r>
            <a:endParaRPr lang="es-ES" sz="7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19435"/>
              </p:ext>
            </p:extLst>
          </p:nvPr>
        </p:nvGraphicFramePr>
        <p:xfrm>
          <a:off x="2051720" y="1268760"/>
          <a:ext cx="5122912" cy="540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29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solidFill>
                            <a:srgbClr val="FF0000"/>
                          </a:solidFill>
                        </a:rPr>
                        <a:t>PINCHA</a:t>
                      </a:r>
                      <a:r>
                        <a:rPr lang="es-ES" sz="2400" baseline="0" dirty="0" smtClean="0">
                          <a:solidFill>
                            <a:srgbClr val="FF0000"/>
                          </a:solidFill>
                        </a:rPr>
                        <a:t> EN UNA CATEGORIA</a:t>
                      </a:r>
                      <a:endParaRPr lang="es-E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solidFill>
                            <a:srgbClr val="92D050"/>
                          </a:solidFill>
                          <a:hlinkClick r:id="rId2" action="ppaction://hlinksldjump"/>
                        </a:rPr>
                        <a:t>APLICA LA LÓGICA</a:t>
                      </a:r>
                      <a:endParaRPr lang="es-ES" sz="3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hlinkClick r:id="rId3" action="ppaction://hlinksldjump"/>
                        </a:rPr>
                        <a:t>DEMUÉSTRALO</a:t>
                      </a:r>
                      <a:endParaRPr lang="es-ES" sz="3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hlinkClick r:id="rId4" action="ppaction://hlinksldjump"/>
                        </a:rPr>
                        <a:t>CALCULA</a:t>
                      </a:r>
                      <a:endParaRPr lang="es-ES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hlinkClick r:id="rId5" action="ppaction://hlinksldjump"/>
                        </a:rPr>
                        <a:t>HAZ BALANCE</a:t>
                      </a:r>
                      <a:endParaRPr lang="es-ES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56226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>
                          <a:hlinkClick r:id="rId6" action="ppaction://hlinksldjump"/>
                        </a:rPr>
                        <a:t>DE UN VISTAZO</a:t>
                      </a:r>
                      <a:endParaRPr lang="es-ES" sz="36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3508"/>
            <a:ext cx="4752528" cy="67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70026"/>
            <a:ext cx="1296144" cy="99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9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610860" cy="621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90460"/>
            <a:ext cx="12922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5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4170"/>
            <a:ext cx="4896544" cy="679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89240"/>
            <a:ext cx="12922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1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5132"/>
            <a:ext cx="4752528" cy="671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661248"/>
            <a:ext cx="12922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6843"/>
            <a:ext cx="4392488" cy="643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08425"/>
            <a:ext cx="129222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SOLUCIONES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5040560" cy="524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30</Words>
  <Application>Microsoft Office PowerPoint</Application>
  <PresentationFormat>Presentación en pantalla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ENIGMAS 1</vt:lpstr>
      <vt:lpstr>CATEGORÍAS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SOLUCIONES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ENIGMAS 1</dc:title>
  <dc:creator>Luffi</dc:creator>
  <cp:lastModifiedBy>Luffi</cp:lastModifiedBy>
  <cp:revision>7</cp:revision>
  <dcterms:created xsi:type="dcterms:W3CDTF">2018-02-11T18:10:37Z</dcterms:created>
  <dcterms:modified xsi:type="dcterms:W3CDTF">2018-02-15T18:01:19Z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