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904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047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464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616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306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143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049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720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53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98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17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123B0-2D09-4A71-8441-19CCE17D75CE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82D5-6236-4786-914A-1FAF7C87FA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92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8000" dirty="0" smtClean="0"/>
              <a:t>ROMPECABEZAS</a:t>
            </a:r>
            <a:endParaRPr lang="es-ES" sz="8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9600" dirty="0" smtClean="0"/>
              <a:t>1</a:t>
            </a:r>
            <a:endParaRPr lang="es-ES" sz="9600" dirty="0"/>
          </a:p>
        </p:txBody>
      </p:sp>
    </p:spTree>
    <p:extLst>
      <p:ext uri="{BB962C8B-B14F-4D97-AF65-F5344CB8AC3E}">
        <p14:creationId xmlns:p14="http://schemas.microsoft.com/office/powerpoint/2010/main" val="276150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548635"/>
              </p:ext>
            </p:extLst>
          </p:nvPr>
        </p:nvGraphicFramePr>
        <p:xfrm>
          <a:off x="1259632" y="620688"/>
          <a:ext cx="7008440" cy="562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220"/>
                <a:gridCol w="3504220"/>
              </a:tblGrid>
              <a:tr h="576064">
                <a:tc gridSpan="2">
                  <a:txBody>
                    <a:bodyPr/>
                    <a:lstStyle/>
                    <a:p>
                      <a:pPr algn="ctr"/>
                      <a:r>
                        <a:rPr lang="es-ES" sz="3600" dirty="0" smtClean="0">
                          <a:solidFill>
                            <a:schemeClr val="bg1"/>
                          </a:solidFill>
                        </a:rPr>
                        <a:t>PINCHA EN UNA CATEGORÍA</a:t>
                      </a:r>
                      <a:endParaRPr lang="es-ES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24921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4400" b="1" i="0" u="none" strike="noStrike" kern="1200" cap="none" spc="0" normalizeH="0" baseline="0" noProof="0" dirty="0" smtClean="0">
                        <a:ln w="1143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  <a:solidFill>
                          <a:srgbClr val="E36C0A"/>
                        </a:solidFill>
                        <a:effectLst>
                          <a:outerShdw blurRad="79997" dist="40005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400" b="1" i="0" u="none" strike="noStrike" kern="1200" cap="none" spc="0" normalizeH="0" baseline="0" noProof="0" dirty="0" smtClean="0">
                          <a:ln w="1143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E36C0A"/>
                          </a:solidFill>
                          <a:effectLst>
                            <a:outerShdw blurRad="79997" dist="40005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Calibri"/>
                          <a:cs typeface="Times New Roman"/>
                          <a:hlinkClick r:id="rId2" action="ppaction://hlinksldjump"/>
                        </a:rPr>
                        <a:t>NÚMEROS</a:t>
                      </a:r>
                      <a:endParaRPr kumimoji="0" lang="es-ES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4400" b="1" dirty="0" smtClean="0">
                        <a:ln w="1143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  <a:solidFill>
                          <a:srgbClr val="E36C0A"/>
                        </a:solidFill>
                        <a:effectLst>
                          <a:outerShdw blurRad="79997" dist="40005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4400" b="1" dirty="0" smtClean="0">
                          <a:ln w="1143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E36C0A"/>
                          </a:solidFill>
                          <a:effectLst>
                            <a:outerShdw blurRad="79997" dist="40005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  <a:hlinkClick r:id="rId3" action="ppaction://hlinksldjump"/>
                        </a:rPr>
                        <a:t>JEROGLÍFICOS</a:t>
                      </a:r>
                      <a:endParaRPr lang="es-ES" sz="4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es-ES" dirty="0"/>
                    </a:p>
                  </a:txBody>
                  <a:tcPr/>
                </a:tc>
              </a:tr>
              <a:tr h="2492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4800" b="1" dirty="0" smtClean="0">
                        <a:ln w="1143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  <a:solidFill>
                          <a:srgbClr val="E36C0A"/>
                        </a:solidFill>
                        <a:effectLst>
                          <a:outerShdw blurRad="79997" dist="40005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4800" b="1" dirty="0" smtClean="0">
                          <a:ln w="1143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E36C0A"/>
                          </a:solidFill>
                          <a:effectLst>
                            <a:outerShdw blurRad="79997" dist="40005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  <a:hlinkClick r:id="rId4" action="ppaction://hlinksldjump"/>
                        </a:rPr>
                        <a:t>MEDIDAS</a:t>
                      </a:r>
                      <a:endParaRPr lang="es-ES" sz="4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4400" b="1" dirty="0" smtClean="0">
                        <a:ln w="1143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  <a:solidFill>
                          <a:srgbClr val="E36C0A"/>
                        </a:solidFill>
                        <a:effectLst>
                          <a:outerShdw blurRad="79997" dist="40005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4400" b="1" dirty="0" smtClean="0">
                          <a:ln w="11430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  <a:solidFill>
                            <a:srgbClr val="E36C0A"/>
                          </a:solidFill>
                          <a:effectLst>
                            <a:outerShdw blurRad="79997" dist="40005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  <a:hlinkClick r:id="rId5" action="ppaction://hlinksldjump"/>
                        </a:rPr>
                        <a:t>GEOMETRÍA</a:t>
                      </a:r>
                      <a:endParaRPr lang="es-ES" sz="4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75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79450"/>
            <a:ext cx="9172576" cy="550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465149" cy="1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70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461963"/>
            <a:ext cx="9090025" cy="593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230813"/>
            <a:ext cx="14636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3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93738"/>
            <a:ext cx="9091613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341" y="5877272"/>
            <a:ext cx="1080120" cy="86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1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69925"/>
            <a:ext cx="9161463" cy="552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954126"/>
            <a:ext cx="1080120" cy="86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3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</Words>
  <Application>Microsoft Office PowerPoint</Application>
  <PresentationFormat>Presentación en pantalla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ROMPECABEZAS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ROMPECABEZAS</dc:title>
  <dc:creator>Luffi</dc:creator>
  <cp:lastModifiedBy>Luffi</cp:lastModifiedBy>
  <cp:revision>3</cp:revision>
  <dcterms:created xsi:type="dcterms:W3CDTF">2018-02-15T18:07:41Z</dcterms:created>
  <dcterms:modified xsi:type="dcterms:W3CDTF">2018-02-15T18:41:40Z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