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04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47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6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16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06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43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49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20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53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9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17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2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000" dirty="0" smtClean="0">
                <a:solidFill>
                  <a:srgbClr val="FFFF00"/>
                </a:solidFill>
              </a:rPr>
              <a:t>ROMPECABEZAS</a:t>
            </a:r>
            <a:endParaRPr lang="es-ES" sz="8000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9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15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48635"/>
              </p:ext>
            </p:extLst>
          </p:nvPr>
        </p:nvGraphicFramePr>
        <p:xfrm>
          <a:off x="1259632" y="620688"/>
          <a:ext cx="7008440" cy="562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220"/>
                <a:gridCol w="3504220"/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es-ES" sz="3600" dirty="0" smtClean="0">
                          <a:solidFill>
                            <a:schemeClr val="bg1"/>
                          </a:solidFill>
                        </a:rPr>
                        <a:t>PINCHA EN UNA CATEGORÍA</a:t>
                      </a:r>
                      <a:endParaRPr lang="es-E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492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400" b="1" i="0" u="none" strike="noStrike" kern="1200" cap="none" spc="0" normalizeH="0" baseline="0" noProof="0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400" b="1" i="0" u="none" strike="noStrike" kern="1200" cap="none" spc="0" normalizeH="0" baseline="0" noProof="0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/>
                          <a:cs typeface="Times New Roman"/>
                          <a:hlinkClick r:id="rId2" action="ppaction://hlinksldjump"/>
                        </a:rPr>
                        <a:t>NÚMEROS</a:t>
                      </a:r>
                      <a:endParaRPr kumimoji="0" lang="es-ES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400" b="1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400" b="1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  <a:hlinkClick r:id="rId3" action="ppaction://hlinksldjump"/>
                        </a:rPr>
                        <a:t>JEROGLÍFICOS</a:t>
                      </a:r>
                      <a:endParaRPr lang="es-ES" sz="4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  <a:tr h="249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800" b="1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800" b="1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  <a:hlinkClick r:id="rId4" action="ppaction://hlinksldjump"/>
                        </a:rPr>
                        <a:t>MEDIDAS</a:t>
                      </a:r>
                      <a:endParaRPr lang="es-ES" sz="4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400" b="1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400" b="1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  <a:hlinkClick r:id="rId5" action="ppaction://hlinksldjump"/>
                        </a:rPr>
                        <a:t>GEOMETRÍA</a:t>
                      </a:r>
                      <a:endParaRPr lang="es-ES" sz="4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465149" cy="1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" y="1321562"/>
            <a:ext cx="9172576" cy="55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20675"/>
            <a:ext cx="9090025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30813"/>
            <a:ext cx="14636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6021289"/>
            <a:ext cx="899951" cy="71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69925"/>
            <a:ext cx="9091613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1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954126"/>
            <a:ext cx="1080120" cy="86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69925"/>
            <a:ext cx="9161463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3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</Words>
  <Application>Microsoft Office PowerPoint</Application>
  <PresentationFormat>Presentación en pantalla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ROMPECABEZAS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ROMPECABEZAS</dc:title>
  <dc:creator>Luffi</dc:creator>
  <cp:lastModifiedBy>Luffi</cp:lastModifiedBy>
  <cp:revision>5</cp:revision>
  <dcterms:created xsi:type="dcterms:W3CDTF">2018-02-15T18:07:41Z</dcterms:created>
  <dcterms:modified xsi:type="dcterms:W3CDTF">2018-02-15T18:42:12Z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