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56" r:id="rId3"/>
    <p:sldId id="285" r:id="rId4"/>
    <p:sldId id="281" r:id="rId5"/>
    <p:sldId id="287" r:id="rId6"/>
    <p:sldId id="291" r:id="rId7"/>
    <p:sldId id="282" r:id="rId8"/>
    <p:sldId id="276" r:id="rId9"/>
    <p:sldId id="269" r:id="rId10"/>
    <p:sldId id="271" r:id="rId11"/>
    <p:sldId id="272" r:id="rId12"/>
    <p:sldId id="273" r:id="rId13"/>
    <p:sldId id="270" r:id="rId14"/>
    <p:sldId id="274" r:id="rId15"/>
    <p:sldId id="290" r:id="rId16"/>
    <p:sldId id="284" r:id="rId17"/>
    <p:sldId id="286" r:id="rId18"/>
    <p:sldId id="292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0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C1E0A2-DB65-48E5-A0F6-17DA958CCF6F}" type="doc">
      <dgm:prSet loTypeId="urn:microsoft.com/office/officeart/2005/8/layout/hList9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94185895-B66D-4A5D-BFBF-302B0824C908}">
      <dgm:prSet phldrT="[Texto]" custT="1"/>
      <dgm:spPr/>
      <dgm:t>
        <a:bodyPr/>
        <a:lstStyle/>
        <a:p>
          <a:r>
            <a:rPr lang="es-ES" sz="1800" dirty="0" smtClean="0"/>
            <a:t>Según el Canal de Comunicación</a:t>
          </a:r>
          <a:endParaRPr lang="es-ES" sz="1800" dirty="0"/>
        </a:p>
      </dgm:t>
    </dgm:pt>
    <dgm:pt modelId="{E767C2C6-BB30-49DF-870C-86490DCA4401}" type="parTrans" cxnId="{C0FAE653-54BE-4D37-AC56-A0D3C59C73A0}">
      <dgm:prSet/>
      <dgm:spPr/>
      <dgm:t>
        <a:bodyPr/>
        <a:lstStyle/>
        <a:p>
          <a:endParaRPr lang="es-ES"/>
        </a:p>
      </dgm:t>
    </dgm:pt>
    <dgm:pt modelId="{D226E59B-D7BE-40C9-80DB-76F19B7DDB53}" type="sibTrans" cxnId="{C0FAE653-54BE-4D37-AC56-A0D3C59C73A0}">
      <dgm:prSet/>
      <dgm:spPr/>
      <dgm:t>
        <a:bodyPr/>
        <a:lstStyle/>
        <a:p>
          <a:endParaRPr lang="es-ES"/>
        </a:p>
      </dgm:t>
    </dgm:pt>
    <dgm:pt modelId="{C8CEE34F-796B-4477-9732-243974D21728}">
      <dgm:prSet phldrT="[Texto]" custT="1"/>
      <dgm:spPr/>
      <dgm:t>
        <a:bodyPr/>
        <a:lstStyle/>
        <a:p>
          <a:pPr algn="r"/>
          <a:r>
            <a:rPr lang="es-ES" sz="1800" dirty="0" smtClean="0"/>
            <a:t>Orales</a:t>
          </a:r>
        </a:p>
        <a:p>
          <a:pPr algn="r"/>
          <a:r>
            <a:rPr lang="es-ES" sz="1800" dirty="0" smtClean="0"/>
            <a:t>Escritos</a:t>
          </a:r>
        </a:p>
        <a:p>
          <a:pPr algn="r"/>
          <a:r>
            <a:rPr lang="es-ES" sz="1800" dirty="0" smtClean="0"/>
            <a:t>Audiovisuales</a:t>
          </a:r>
        </a:p>
        <a:p>
          <a:pPr algn="r"/>
          <a:r>
            <a:rPr lang="es-ES" sz="1800" dirty="0" smtClean="0"/>
            <a:t>Electrónicos o Digitales</a:t>
          </a:r>
          <a:endParaRPr lang="es-ES" sz="1800" dirty="0"/>
        </a:p>
      </dgm:t>
    </dgm:pt>
    <dgm:pt modelId="{37EA8D82-6A5A-419E-8112-FFA50780496F}" type="parTrans" cxnId="{0063E581-10A5-40B7-A186-FCCD37AEC917}">
      <dgm:prSet/>
      <dgm:spPr/>
      <dgm:t>
        <a:bodyPr/>
        <a:lstStyle/>
        <a:p>
          <a:endParaRPr lang="es-ES"/>
        </a:p>
      </dgm:t>
    </dgm:pt>
    <dgm:pt modelId="{C0E75EC2-46FA-4A88-83F3-CB60DCFC9A8B}" type="sibTrans" cxnId="{0063E581-10A5-40B7-A186-FCCD37AEC917}">
      <dgm:prSet/>
      <dgm:spPr/>
      <dgm:t>
        <a:bodyPr/>
        <a:lstStyle/>
        <a:p>
          <a:endParaRPr lang="es-ES"/>
        </a:p>
      </dgm:t>
    </dgm:pt>
    <dgm:pt modelId="{BAE4320F-A468-4BD0-9E19-A878AC5E7205}">
      <dgm:prSet phldrT="[Texto]" custT="1"/>
      <dgm:spPr/>
      <dgm:t>
        <a:bodyPr/>
        <a:lstStyle/>
        <a:p>
          <a:r>
            <a:rPr lang="es-ES" sz="1800" dirty="0" smtClean="0"/>
            <a:t>Según el Ámbito de Uso</a:t>
          </a:r>
          <a:endParaRPr lang="es-ES" sz="1800" dirty="0"/>
        </a:p>
      </dgm:t>
    </dgm:pt>
    <dgm:pt modelId="{E7455F2B-C715-4277-9322-A1161F54C0E4}" type="parTrans" cxnId="{1239399B-D8EE-4991-9A32-28BC76BAC31F}">
      <dgm:prSet/>
      <dgm:spPr/>
      <dgm:t>
        <a:bodyPr/>
        <a:lstStyle/>
        <a:p>
          <a:endParaRPr lang="es-ES"/>
        </a:p>
      </dgm:t>
    </dgm:pt>
    <dgm:pt modelId="{C266FCFA-1EAA-49C4-96B8-5EA2242556D6}" type="sibTrans" cxnId="{1239399B-D8EE-4991-9A32-28BC76BAC31F}">
      <dgm:prSet/>
      <dgm:spPr/>
      <dgm:t>
        <a:bodyPr/>
        <a:lstStyle/>
        <a:p>
          <a:endParaRPr lang="es-ES"/>
        </a:p>
      </dgm:t>
    </dgm:pt>
    <dgm:pt modelId="{3595923B-6CEC-4346-B34E-9CFAD3000463}">
      <dgm:prSet phldrT="[Texto]"/>
      <dgm:spPr/>
      <dgm:t>
        <a:bodyPr/>
        <a:lstStyle/>
        <a:p>
          <a:pPr algn="r"/>
          <a:r>
            <a:rPr lang="es-ES" dirty="0" smtClean="0"/>
            <a:t>Familiares</a:t>
          </a:r>
        </a:p>
        <a:p>
          <a:pPr algn="r"/>
          <a:r>
            <a:rPr lang="es-ES" dirty="0" smtClean="0"/>
            <a:t>Sociales</a:t>
          </a:r>
        </a:p>
        <a:p>
          <a:pPr algn="r"/>
          <a:r>
            <a:rPr lang="es-ES" dirty="0" smtClean="0"/>
            <a:t>Académicos</a:t>
          </a:r>
        </a:p>
        <a:p>
          <a:pPr algn="r"/>
          <a:r>
            <a:rPr lang="es-ES" dirty="0" smtClean="0"/>
            <a:t>Profesionales</a:t>
          </a:r>
          <a:endParaRPr lang="es-ES" dirty="0"/>
        </a:p>
      </dgm:t>
    </dgm:pt>
    <dgm:pt modelId="{C7C86D59-7231-4456-947D-5795D16018EE}" type="parTrans" cxnId="{12A3382E-3181-4CCE-AE57-A9697CC29F09}">
      <dgm:prSet/>
      <dgm:spPr/>
      <dgm:t>
        <a:bodyPr/>
        <a:lstStyle/>
        <a:p>
          <a:endParaRPr lang="es-ES"/>
        </a:p>
      </dgm:t>
    </dgm:pt>
    <dgm:pt modelId="{842CFE50-32A4-4418-8C77-7A357DC1F647}" type="sibTrans" cxnId="{12A3382E-3181-4CCE-AE57-A9697CC29F09}">
      <dgm:prSet/>
      <dgm:spPr/>
      <dgm:t>
        <a:bodyPr/>
        <a:lstStyle/>
        <a:p>
          <a:endParaRPr lang="es-ES"/>
        </a:p>
      </dgm:t>
    </dgm:pt>
    <dgm:pt modelId="{D31B9E18-0726-4C2C-8977-86FAA103A5FE}" type="pres">
      <dgm:prSet presAssocID="{A3C1E0A2-DB65-48E5-A0F6-17DA958CCF6F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CEC937A7-BD47-4BE4-950B-B351BF0E492F}" type="pres">
      <dgm:prSet presAssocID="{94185895-B66D-4A5D-BFBF-302B0824C908}" presName="posSpace" presStyleCnt="0"/>
      <dgm:spPr/>
    </dgm:pt>
    <dgm:pt modelId="{69EB3267-5700-4AE9-8D79-EE36ABE2C701}" type="pres">
      <dgm:prSet presAssocID="{94185895-B66D-4A5D-BFBF-302B0824C908}" presName="vertFlow" presStyleCnt="0"/>
      <dgm:spPr/>
    </dgm:pt>
    <dgm:pt modelId="{A2422A01-E464-4CEA-BF68-ECF1670EC43C}" type="pres">
      <dgm:prSet presAssocID="{94185895-B66D-4A5D-BFBF-302B0824C908}" presName="topSpace" presStyleCnt="0"/>
      <dgm:spPr/>
    </dgm:pt>
    <dgm:pt modelId="{52BF6792-EB2C-436B-A741-0D3F2EE453DD}" type="pres">
      <dgm:prSet presAssocID="{94185895-B66D-4A5D-BFBF-302B0824C908}" presName="firstComp" presStyleCnt="0"/>
      <dgm:spPr/>
    </dgm:pt>
    <dgm:pt modelId="{36F1675A-74A6-4EA5-9C42-EA50AF482836}" type="pres">
      <dgm:prSet presAssocID="{94185895-B66D-4A5D-BFBF-302B0824C908}" presName="firstChild" presStyleLbl="bgAccFollowNode1" presStyleIdx="0" presStyleCnt="2" custScaleX="121403" custLinFactNeighborX="-56752" custLinFactNeighborY="-3177"/>
      <dgm:spPr/>
      <dgm:t>
        <a:bodyPr/>
        <a:lstStyle/>
        <a:p>
          <a:endParaRPr lang="es-ES"/>
        </a:p>
      </dgm:t>
    </dgm:pt>
    <dgm:pt modelId="{A77F9D44-55F5-4C1F-8D57-116F806E4224}" type="pres">
      <dgm:prSet presAssocID="{94185895-B66D-4A5D-BFBF-302B0824C908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B85728A-5529-4E31-808B-23C06CFF07BB}" type="pres">
      <dgm:prSet presAssocID="{94185895-B66D-4A5D-BFBF-302B0824C908}" presName="negSpace" presStyleCnt="0"/>
      <dgm:spPr/>
    </dgm:pt>
    <dgm:pt modelId="{A562FC4A-CDEF-4106-BB0F-196FA9442B4D}" type="pres">
      <dgm:prSet presAssocID="{94185895-B66D-4A5D-BFBF-302B0824C908}" presName="circle" presStyleLbl="node1" presStyleIdx="0" presStyleCnt="2" custScaleX="127676" custLinFactNeighborX="-31439" custLinFactNeighborY="7620"/>
      <dgm:spPr/>
      <dgm:t>
        <a:bodyPr/>
        <a:lstStyle/>
        <a:p>
          <a:endParaRPr lang="es-ES"/>
        </a:p>
      </dgm:t>
    </dgm:pt>
    <dgm:pt modelId="{EE52A58B-7A15-487A-8607-B7181E33716E}" type="pres">
      <dgm:prSet presAssocID="{D226E59B-D7BE-40C9-80DB-76F19B7DDB53}" presName="transSpace" presStyleCnt="0"/>
      <dgm:spPr/>
    </dgm:pt>
    <dgm:pt modelId="{FC5E26A4-A885-443C-90C7-53C5AAAA112A}" type="pres">
      <dgm:prSet presAssocID="{BAE4320F-A468-4BD0-9E19-A878AC5E7205}" presName="posSpace" presStyleCnt="0"/>
      <dgm:spPr/>
    </dgm:pt>
    <dgm:pt modelId="{D6345DA3-AF9E-4282-B528-28B3102BD9AA}" type="pres">
      <dgm:prSet presAssocID="{BAE4320F-A468-4BD0-9E19-A878AC5E7205}" presName="vertFlow" presStyleCnt="0"/>
      <dgm:spPr/>
    </dgm:pt>
    <dgm:pt modelId="{6F7E5AAF-AF5A-441B-A82A-9CFFB7F811AA}" type="pres">
      <dgm:prSet presAssocID="{BAE4320F-A468-4BD0-9E19-A878AC5E7205}" presName="topSpace" presStyleCnt="0"/>
      <dgm:spPr/>
    </dgm:pt>
    <dgm:pt modelId="{27FC5390-1647-4F5B-9D5F-AE1801CCB5CD}" type="pres">
      <dgm:prSet presAssocID="{BAE4320F-A468-4BD0-9E19-A878AC5E7205}" presName="firstComp" presStyleCnt="0"/>
      <dgm:spPr/>
    </dgm:pt>
    <dgm:pt modelId="{2FF21548-28EA-440E-9AA1-42579FA8EE5D}" type="pres">
      <dgm:prSet presAssocID="{BAE4320F-A468-4BD0-9E19-A878AC5E7205}" presName="firstChild" presStyleLbl="bgAccFollowNode1" presStyleIdx="1" presStyleCnt="2" custLinFactNeighborX="-68403" custLinFactNeighborY="4295"/>
      <dgm:spPr/>
      <dgm:t>
        <a:bodyPr/>
        <a:lstStyle/>
        <a:p>
          <a:endParaRPr lang="es-ES"/>
        </a:p>
      </dgm:t>
    </dgm:pt>
    <dgm:pt modelId="{55A132D4-A64D-425F-89CD-FC96A90E3CDC}" type="pres">
      <dgm:prSet presAssocID="{BAE4320F-A468-4BD0-9E19-A878AC5E7205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1A8C561-D9F4-40B8-A4F3-41AD9E4F97E5}" type="pres">
      <dgm:prSet presAssocID="{BAE4320F-A468-4BD0-9E19-A878AC5E7205}" presName="negSpace" presStyleCnt="0"/>
      <dgm:spPr/>
    </dgm:pt>
    <dgm:pt modelId="{729DFFE0-94BB-4338-B6FE-402A30D4302E}" type="pres">
      <dgm:prSet presAssocID="{BAE4320F-A468-4BD0-9E19-A878AC5E7205}" presName="circle" presStyleLbl="node1" presStyleIdx="1" presStyleCnt="2" custLinFactNeighborX="-26112" custLinFactNeighborY="12348"/>
      <dgm:spPr/>
      <dgm:t>
        <a:bodyPr/>
        <a:lstStyle/>
        <a:p>
          <a:endParaRPr lang="es-ES"/>
        </a:p>
      </dgm:t>
    </dgm:pt>
  </dgm:ptLst>
  <dgm:cxnLst>
    <dgm:cxn modelId="{3C0CC7BF-CA28-4D35-BEE0-8898680E6FEF}" type="presOf" srcId="{A3C1E0A2-DB65-48E5-A0F6-17DA958CCF6F}" destId="{D31B9E18-0726-4C2C-8977-86FAA103A5FE}" srcOrd="0" destOrd="0" presId="urn:microsoft.com/office/officeart/2005/8/layout/hList9"/>
    <dgm:cxn modelId="{F3949A76-1C76-4BE4-B7F6-D0984453A149}" type="presOf" srcId="{94185895-B66D-4A5D-BFBF-302B0824C908}" destId="{A562FC4A-CDEF-4106-BB0F-196FA9442B4D}" srcOrd="0" destOrd="0" presId="urn:microsoft.com/office/officeart/2005/8/layout/hList9"/>
    <dgm:cxn modelId="{12A3382E-3181-4CCE-AE57-A9697CC29F09}" srcId="{BAE4320F-A468-4BD0-9E19-A878AC5E7205}" destId="{3595923B-6CEC-4346-B34E-9CFAD3000463}" srcOrd="0" destOrd="0" parTransId="{C7C86D59-7231-4456-947D-5795D16018EE}" sibTransId="{842CFE50-32A4-4418-8C77-7A357DC1F647}"/>
    <dgm:cxn modelId="{AF7081C0-4A1A-4DE5-B4A3-FB21DC73F4FE}" type="presOf" srcId="{C8CEE34F-796B-4477-9732-243974D21728}" destId="{36F1675A-74A6-4EA5-9C42-EA50AF482836}" srcOrd="0" destOrd="0" presId="urn:microsoft.com/office/officeart/2005/8/layout/hList9"/>
    <dgm:cxn modelId="{386F844C-4ACA-4F27-8FFD-C923A6DAA960}" type="presOf" srcId="{3595923B-6CEC-4346-B34E-9CFAD3000463}" destId="{2FF21548-28EA-440E-9AA1-42579FA8EE5D}" srcOrd="0" destOrd="0" presId="urn:microsoft.com/office/officeart/2005/8/layout/hList9"/>
    <dgm:cxn modelId="{FFAF9240-5533-4AF8-94CB-58CF2211E84D}" type="presOf" srcId="{BAE4320F-A468-4BD0-9E19-A878AC5E7205}" destId="{729DFFE0-94BB-4338-B6FE-402A30D4302E}" srcOrd="0" destOrd="0" presId="urn:microsoft.com/office/officeart/2005/8/layout/hList9"/>
    <dgm:cxn modelId="{0063E581-10A5-40B7-A186-FCCD37AEC917}" srcId="{94185895-B66D-4A5D-BFBF-302B0824C908}" destId="{C8CEE34F-796B-4477-9732-243974D21728}" srcOrd="0" destOrd="0" parTransId="{37EA8D82-6A5A-419E-8112-FFA50780496F}" sibTransId="{C0E75EC2-46FA-4A88-83F3-CB60DCFC9A8B}"/>
    <dgm:cxn modelId="{B9E3BC4D-0E77-411F-B590-8F9B9340A1E8}" type="presOf" srcId="{3595923B-6CEC-4346-B34E-9CFAD3000463}" destId="{55A132D4-A64D-425F-89CD-FC96A90E3CDC}" srcOrd="1" destOrd="0" presId="urn:microsoft.com/office/officeart/2005/8/layout/hList9"/>
    <dgm:cxn modelId="{C0FAE653-54BE-4D37-AC56-A0D3C59C73A0}" srcId="{A3C1E0A2-DB65-48E5-A0F6-17DA958CCF6F}" destId="{94185895-B66D-4A5D-BFBF-302B0824C908}" srcOrd="0" destOrd="0" parTransId="{E767C2C6-BB30-49DF-870C-86490DCA4401}" sibTransId="{D226E59B-D7BE-40C9-80DB-76F19B7DDB53}"/>
    <dgm:cxn modelId="{F3F9328C-EF54-44A4-B128-B86557E24FB5}" type="presOf" srcId="{C8CEE34F-796B-4477-9732-243974D21728}" destId="{A77F9D44-55F5-4C1F-8D57-116F806E4224}" srcOrd="1" destOrd="0" presId="urn:microsoft.com/office/officeart/2005/8/layout/hList9"/>
    <dgm:cxn modelId="{1239399B-D8EE-4991-9A32-28BC76BAC31F}" srcId="{A3C1E0A2-DB65-48E5-A0F6-17DA958CCF6F}" destId="{BAE4320F-A468-4BD0-9E19-A878AC5E7205}" srcOrd="1" destOrd="0" parTransId="{E7455F2B-C715-4277-9322-A1161F54C0E4}" sibTransId="{C266FCFA-1EAA-49C4-96B8-5EA2242556D6}"/>
    <dgm:cxn modelId="{8C38BE5A-2072-48AC-B2B7-3FC74FEAD01D}" type="presParOf" srcId="{D31B9E18-0726-4C2C-8977-86FAA103A5FE}" destId="{CEC937A7-BD47-4BE4-950B-B351BF0E492F}" srcOrd="0" destOrd="0" presId="urn:microsoft.com/office/officeart/2005/8/layout/hList9"/>
    <dgm:cxn modelId="{697468EF-1A37-4097-ACB3-27986F4D73AC}" type="presParOf" srcId="{D31B9E18-0726-4C2C-8977-86FAA103A5FE}" destId="{69EB3267-5700-4AE9-8D79-EE36ABE2C701}" srcOrd="1" destOrd="0" presId="urn:microsoft.com/office/officeart/2005/8/layout/hList9"/>
    <dgm:cxn modelId="{BF0208CD-E334-485D-A3B0-F5BC2647463A}" type="presParOf" srcId="{69EB3267-5700-4AE9-8D79-EE36ABE2C701}" destId="{A2422A01-E464-4CEA-BF68-ECF1670EC43C}" srcOrd="0" destOrd="0" presId="urn:microsoft.com/office/officeart/2005/8/layout/hList9"/>
    <dgm:cxn modelId="{95193E66-5F21-49FB-8F4C-FACA13C2AB9D}" type="presParOf" srcId="{69EB3267-5700-4AE9-8D79-EE36ABE2C701}" destId="{52BF6792-EB2C-436B-A741-0D3F2EE453DD}" srcOrd="1" destOrd="0" presId="urn:microsoft.com/office/officeart/2005/8/layout/hList9"/>
    <dgm:cxn modelId="{92EC5D77-DABE-4E58-A385-50A47DEED834}" type="presParOf" srcId="{52BF6792-EB2C-436B-A741-0D3F2EE453DD}" destId="{36F1675A-74A6-4EA5-9C42-EA50AF482836}" srcOrd="0" destOrd="0" presId="urn:microsoft.com/office/officeart/2005/8/layout/hList9"/>
    <dgm:cxn modelId="{10C3E7A2-531A-472D-AE99-4CC32D111404}" type="presParOf" srcId="{52BF6792-EB2C-436B-A741-0D3F2EE453DD}" destId="{A77F9D44-55F5-4C1F-8D57-116F806E4224}" srcOrd="1" destOrd="0" presId="urn:microsoft.com/office/officeart/2005/8/layout/hList9"/>
    <dgm:cxn modelId="{EAB14515-C955-4271-BC4E-7982AAD9B1A3}" type="presParOf" srcId="{D31B9E18-0726-4C2C-8977-86FAA103A5FE}" destId="{AB85728A-5529-4E31-808B-23C06CFF07BB}" srcOrd="2" destOrd="0" presId="urn:microsoft.com/office/officeart/2005/8/layout/hList9"/>
    <dgm:cxn modelId="{B8581886-F555-4685-BED1-61FA189D54A1}" type="presParOf" srcId="{D31B9E18-0726-4C2C-8977-86FAA103A5FE}" destId="{A562FC4A-CDEF-4106-BB0F-196FA9442B4D}" srcOrd="3" destOrd="0" presId="urn:microsoft.com/office/officeart/2005/8/layout/hList9"/>
    <dgm:cxn modelId="{D163A8B0-FDAA-45D6-9BBC-781BCA6624AC}" type="presParOf" srcId="{D31B9E18-0726-4C2C-8977-86FAA103A5FE}" destId="{EE52A58B-7A15-487A-8607-B7181E33716E}" srcOrd="4" destOrd="0" presId="urn:microsoft.com/office/officeart/2005/8/layout/hList9"/>
    <dgm:cxn modelId="{CC1C2739-9E7C-437E-99B2-AE61237C83A7}" type="presParOf" srcId="{D31B9E18-0726-4C2C-8977-86FAA103A5FE}" destId="{FC5E26A4-A885-443C-90C7-53C5AAAA112A}" srcOrd="5" destOrd="0" presId="urn:microsoft.com/office/officeart/2005/8/layout/hList9"/>
    <dgm:cxn modelId="{D24BC2A2-B74F-4E54-8BEC-830C97512604}" type="presParOf" srcId="{D31B9E18-0726-4C2C-8977-86FAA103A5FE}" destId="{D6345DA3-AF9E-4282-B528-28B3102BD9AA}" srcOrd="6" destOrd="0" presId="urn:microsoft.com/office/officeart/2005/8/layout/hList9"/>
    <dgm:cxn modelId="{5F51C553-8B7E-4FED-A39F-14BB30665800}" type="presParOf" srcId="{D6345DA3-AF9E-4282-B528-28B3102BD9AA}" destId="{6F7E5AAF-AF5A-441B-A82A-9CFFB7F811AA}" srcOrd="0" destOrd="0" presId="urn:microsoft.com/office/officeart/2005/8/layout/hList9"/>
    <dgm:cxn modelId="{9D34D673-DAC9-45E0-99AA-0EB6A5835305}" type="presParOf" srcId="{D6345DA3-AF9E-4282-B528-28B3102BD9AA}" destId="{27FC5390-1647-4F5B-9D5F-AE1801CCB5CD}" srcOrd="1" destOrd="0" presId="urn:microsoft.com/office/officeart/2005/8/layout/hList9"/>
    <dgm:cxn modelId="{BE8C8A72-F94D-4F4D-8F16-39FEC6FE102D}" type="presParOf" srcId="{27FC5390-1647-4F5B-9D5F-AE1801CCB5CD}" destId="{2FF21548-28EA-440E-9AA1-42579FA8EE5D}" srcOrd="0" destOrd="0" presId="urn:microsoft.com/office/officeart/2005/8/layout/hList9"/>
    <dgm:cxn modelId="{0119E727-70D0-4E64-9D80-EF301790B8FC}" type="presParOf" srcId="{27FC5390-1647-4F5B-9D5F-AE1801CCB5CD}" destId="{55A132D4-A64D-425F-89CD-FC96A90E3CDC}" srcOrd="1" destOrd="0" presId="urn:microsoft.com/office/officeart/2005/8/layout/hList9"/>
    <dgm:cxn modelId="{FB85386D-D426-4AD5-85A7-7FC3BC84E62A}" type="presParOf" srcId="{D31B9E18-0726-4C2C-8977-86FAA103A5FE}" destId="{51A8C561-D9F4-40B8-A4F3-41AD9E4F97E5}" srcOrd="7" destOrd="0" presId="urn:microsoft.com/office/officeart/2005/8/layout/hList9"/>
    <dgm:cxn modelId="{0BC33A65-7FBA-412F-80D2-5348AE565425}" type="presParOf" srcId="{D31B9E18-0726-4C2C-8977-86FAA103A5FE}" destId="{729DFFE0-94BB-4338-B6FE-402A30D4302E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CC7E6F0-3883-47D5-A17C-FA7F1131C9CD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s-ES"/>
        </a:p>
      </dgm:t>
    </dgm:pt>
    <dgm:pt modelId="{A514B133-4709-4924-A805-774B2F8F710E}">
      <dgm:prSet phldrT="[Texto]" custT="1"/>
      <dgm:spPr/>
      <dgm:t>
        <a:bodyPr/>
        <a:lstStyle/>
        <a:p>
          <a:r>
            <a:rPr lang="es-ES" sz="1800" dirty="0" smtClean="0"/>
            <a:t>PROGRAMA  </a:t>
          </a:r>
        </a:p>
        <a:p>
          <a:r>
            <a:rPr lang="es-ES" sz="1800" dirty="0" smtClean="0"/>
            <a:t>(Secuencia de órdenes, instrucciones o normas</a:t>
          </a:r>
          <a:r>
            <a:rPr lang="es-ES" sz="1700" dirty="0" smtClean="0"/>
            <a:t>) </a:t>
          </a:r>
          <a:endParaRPr lang="es-ES" sz="1700" dirty="0"/>
        </a:p>
      </dgm:t>
    </dgm:pt>
    <dgm:pt modelId="{3BFCF860-5230-4894-AF7A-A7249D8CA9D1}" type="sibTrans" cxnId="{EEFF0A97-89CF-4641-AD5B-A75C6448C9DF}">
      <dgm:prSet/>
      <dgm:spPr/>
      <dgm:t>
        <a:bodyPr/>
        <a:lstStyle/>
        <a:p>
          <a:endParaRPr lang="es-ES"/>
        </a:p>
      </dgm:t>
    </dgm:pt>
    <dgm:pt modelId="{9ADB23B8-471B-4290-8860-5EAF7D91C02D}" type="parTrans" cxnId="{EEFF0A97-89CF-4641-AD5B-A75C6448C9DF}">
      <dgm:prSet/>
      <dgm:spPr/>
      <dgm:t>
        <a:bodyPr/>
        <a:lstStyle/>
        <a:p>
          <a:endParaRPr lang="es-ES"/>
        </a:p>
      </dgm:t>
    </dgm:pt>
    <dgm:pt modelId="{356E4A91-8995-4F7E-ABB5-923C66E2C810}">
      <dgm:prSet phldrT="[Texto]"/>
      <dgm:spPr/>
      <dgm:t>
        <a:bodyPr/>
        <a:lstStyle/>
        <a:p>
          <a:r>
            <a:rPr lang="es-ES" dirty="0" smtClean="0"/>
            <a:t>OBJETO (Título)</a:t>
          </a:r>
          <a:endParaRPr lang="es-ES" dirty="0"/>
        </a:p>
      </dgm:t>
    </dgm:pt>
    <dgm:pt modelId="{1AC2C72A-E4AB-4D5C-8FE8-37CE0974F71E}" type="sibTrans" cxnId="{C341C316-B9BD-4236-907E-9CBD89B0C8BD}">
      <dgm:prSet/>
      <dgm:spPr/>
      <dgm:t>
        <a:bodyPr/>
        <a:lstStyle/>
        <a:p>
          <a:endParaRPr lang="es-ES"/>
        </a:p>
      </dgm:t>
    </dgm:pt>
    <dgm:pt modelId="{61F4207C-BE9A-4BBB-80E9-B9B1401F4CE2}" type="parTrans" cxnId="{C341C316-B9BD-4236-907E-9CBD89B0C8BD}">
      <dgm:prSet/>
      <dgm:spPr/>
      <dgm:t>
        <a:bodyPr/>
        <a:lstStyle/>
        <a:p>
          <a:endParaRPr lang="es-ES"/>
        </a:p>
      </dgm:t>
    </dgm:pt>
    <dgm:pt modelId="{76977840-55D8-468A-B146-11B33AB0B6E0}" type="pres">
      <dgm:prSet presAssocID="{BCC7E6F0-3883-47D5-A17C-FA7F1131C9C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8756E1F0-BD5D-4329-8954-78045E15C4B5}" type="pres">
      <dgm:prSet presAssocID="{356E4A91-8995-4F7E-ABB5-923C66E2C810}" presName="root1" presStyleCnt="0"/>
      <dgm:spPr/>
    </dgm:pt>
    <dgm:pt modelId="{65436C33-452E-45A4-A7F7-ABD26BA452D1}" type="pres">
      <dgm:prSet presAssocID="{356E4A91-8995-4F7E-ABB5-923C66E2C810}" presName="LevelOneTextNode" presStyleLbl="node0" presStyleIdx="0" presStyleCnt="1" custScaleX="609037" custScaleY="2000000" custLinFactY="98652" custLinFactNeighborX="-1098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9580B2B-1D83-46C6-88F7-61700EDEC592}" type="pres">
      <dgm:prSet presAssocID="{356E4A91-8995-4F7E-ABB5-923C66E2C810}" presName="level2hierChild" presStyleCnt="0"/>
      <dgm:spPr/>
    </dgm:pt>
    <dgm:pt modelId="{1B78249A-BDD1-4E2F-9BA6-B85AC4200993}" type="pres">
      <dgm:prSet presAssocID="{9ADB23B8-471B-4290-8860-5EAF7D91C02D}" presName="conn2-1" presStyleLbl="parChTrans1D2" presStyleIdx="0" presStyleCnt="1"/>
      <dgm:spPr/>
      <dgm:t>
        <a:bodyPr/>
        <a:lstStyle/>
        <a:p>
          <a:endParaRPr lang="es-ES_tradnl"/>
        </a:p>
      </dgm:t>
    </dgm:pt>
    <dgm:pt modelId="{1A327744-955E-4C0D-9C33-0413D6D2BCEB}" type="pres">
      <dgm:prSet presAssocID="{9ADB23B8-471B-4290-8860-5EAF7D91C02D}" presName="connTx" presStyleLbl="parChTrans1D2" presStyleIdx="0" presStyleCnt="1"/>
      <dgm:spPr/>
      <dgm:t>
        <a:bodyPr/>
        <a:lstStyle/>
        <a:p>
          <a:endParaRPr lang="es-ES_tradnl"/>
        </a:p>
      </dgm:t>
    </dgm:pt>
    <dgm:pt modelId="{60ED5EF1-9D8E-421C-82A6-6DDB5CECEBDD}" type="pres">
      <dgm:prSet presAssocID="{A514B133-4709-4924-A805-774B2F8F710E}" presName="root2" presStyleCnt="0"/>
      <dgm:spPr/>
    </dgm:pt>
    <dgm:pt modelId="{49B6751C-294D-42A9-A868-579B0BDEB32E}" type="pres">
      <dgm:prSet presAssocID="{A514B133-4709-4924-A805-774B2F8F710E}" presName="LevelTwoTextNode" presStyleLbl="node2" presStyleIdx="0" presStyleCnt="1" custScaleX="1130375" custScaleY="2000000" custLinFactX="32829" custLinFactY="98651" custLinFactNeighborX="100000" custLinFactNeighborY="100000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9D335941-3485-41D4-93B0-5586E3FDBDA5}" type="pres">
      <dgm:prSet presAssocID="{A514B133-4709-4924-A805-774B2F8F710E}" presName="level3hierChild" presStyleCnt="0"/>
      <dgm:spPr/>
    </dgm:pt>
  </dgm:ptLst>
  <dgm:cxnLst>
    <dgm:cxn modelId="{915B87AC-5E04-48E1-8CCE-8AB6228596FF}" type="presOf" srcId="{A514B133-4709-4924-A805-774B2F8F710E}" destId="{49B6751C-294D-42A9-A868-579B0BDEB32E}" srcOrd="0" destOrd="0" presId="urn:microsoft.com/office/officeart/2005/8/layout/hierarchy2"/>
    <dgm:cxn modelId="{C667EB2C-6F6A-4A4B-A55E-34F61B7F7CEE}" type="presOf" srcId="{9ADB23B8-471B-4290-8860-5EAF7D91C02D}" destId="{1A327744-955E-4C0D-9C33-0413D6D2BCEB}" srcOrd="1" destOrd="0" presId="urn:microsoft.com/office/officeart/2005/8/layout/hierarchy2"/>
    <dgm:cxn modelId="{EEFF0A97-89CF-4641-AD5B-A75C6448C9DF}" srcId="{356E4A91-8995-4F7E-ABB5-923C66E2C810}" destId="{A514B133-4709-4924-A805-774B2F8F710E}" srcOrd="0" destOrd="0" parTransId="{9ADB23B8-471B-4290-8860-5EAF7D91C02D}" sibTransId="{3BFCF860-5230-4894-AF7A-A7249D8CA9D1}"/>
    <dgm:cxn modelId="{C341C316-B9BD-4236-907E-9CBD89B0C8BD}" srcId="{BCC7E6F0-3883-47D5-A17C-FA7F1131C9CD}" destId="{356E4A91-8995-4F7E-ABB5-923C66E2C810}" srcOrd="0" destOrd="0" parTransId="{61F4207C-BE9A-4BBB-80E9-B9B1401F4CE2}" sibTransId="{1AC2C72A-E4AB-4D5C-8FE8-37CE0974F71E}"/>
    <dgm:cxn modelId="{F6FE3061-2455-46B8-8C13-775836620081}" type="presOf" srcId="{356E4A91-8995-4F7E-ABB5-923C66E2C810}" destId="{65436C33-452E-45A4-A7F7-ABD26BA452D1}" srcOrd="0" destOrd="0" presId="urn:microsoft.com/office/officeart/2005/8/layout/hierarchy2"/>
    <dgm:cxn modelId="{8AD3813A-09BC-4E55-9293-6EF01A5D930A}" type="presOf" srcId="{BCC7E6F0-3883-47D5-A17C-FA7F1131C9CD}" destId="{76977840-55D8-468A-B146-11B33AB0B6E0}" srcOrd="0" destOrd="0" presId="urn:microsoft.com/office/officeart/2005/8/layout/hierarchy2"/>
    <dgm:cxn modelId="{F5C06FA3-DC54-4EC0-B8CC-27FB7BB04663}" type="presOf" srcId="{9ADB23B8-471B-4290-8860-5EAF7D91C02D}" destId="{1B78249A-BDD1-4E2F-9BA6-B85AC4200993}" srcOrd="0" destOrd="0" presId="urn:microsoft.com/office/officeart/2005/8/layout/hierarchy2"/>
    <dgm:cxn modelId="{4D0CEAB5-74EF-4E6E-A632-D013E546129F}" type="presParOf" srcId="{76977840-55D8-468A-B146-11B33AB0B6E0}" destId="{8756E1F0-BD5D-4329-8954-78045E15C4B5}" srcOrd="0" destOrd="0" presId="urn:microsoft.com/office/officeart/2005/8/layout/hierarchy2"/>
    <dgm:cxn modelId="{BD66B249-BD4E-441B-B0A8-0B3CA649A331}" type="presParOf" srcId="{8756E1F0-BD5D-4329-8954-78045E15C4B5}" destId="{65436C33-452E-45A4-A7F7-ABD26BA452D1}" srcOrd="0" destOrd="0" presId="urn:microsoft.com/office/officeart/2005/8/layout/hierarchy2"/>
    <dgm:cxn modelId="{4759CFB7-F0C1-4CFD-8D40-112F1BD0F5D8}" type="presParOf" srcId="{8756E1F0-BD5D-4329-8954-78045E15C4B5}" destId="{D9580B2B-1D83-46C6-88F7-61700EDEC592}" srcOrd="1" destOrd="0" presId="urn:microsoft.com/office/officeart/2005/8/layout/hierarchy2"/>
    <dgm:cxn modelId="{55E0DF48-6842-49DB-B507-5A070C34581A}" type="presParOf" srcId="{D9580B2B-1D83-46C6-88F7-61700EDEC592}" destId="{1B78249A-BDD1-4E2F-9BA6-B85AC4200993}" srcOrd="0" destOrd="0" presId="urn:microsoft.com/office/officeart/2005/8/layout/hierarchy2"/>
    <dgm:cxn modelId="{3D460342-AEAC-4527-8D20-5E80F56D8016}" type="presParOf" srcId="{1B78249A-BDD1-4E2F-9BA6-B85AC4200993}" destId="{1A327744-955E-4C0D-9C33-0413D6D2BCEB}" srcOrd="0" destOrd="0" presId="urn:microsoft.com/office/officeart/2005/8/layout/hierarchy2"/>
    <dgm:cxn modelId="{C01A62C0-1D1D-4578-BB8E-8040A408921F}" type="presParOf" srcId="{D9580B2B-1D83-46C6-88F7-61700EDEC592}" destId="{60ED5EF1-9D8E-421C-82A6-6DDB5CECEBDD}" srcOrd="1" destOrd="0" presId="urn:microsoft.com/office/officeart/2005/8/layout/hierarchy2"/>
    <dgm:cxn modelId="{5F7B3C12-0E69-4204-80CD-30F9C9BAEBE4}" type="presParOf" srcId="{60ED5EF1-9D8E-421C-82A6-6DDB5CECEBDD}" destId="{49B6751C-294D-42A9-A868-579B0BDEB32E}" srcOrd="0" destOrd="0" presId="urn:microsoft.com/office/officeart/2005/8/layout/hierarchy2"/>
    <dgm:cxn modelId="{E8E994DB-C109-46D3-AAB1-19DD1F6686AE}" type="presParOf" srcId="{60ED5EF1-9D8E-421C-82A6-6DDB5CECEBDD}" destId="{9D335941-3485-41D4-93B0-5586E3FDBDA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693032A-F568-4E28-A382-C11B10E87962}" type="doc">
      <dgm:prSet loTypeId="urn:microsoft.com/office/officeart/2005/8/layout/radial5" loCatId="relationship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F6BF3EBA-442F-483D-B80D-6E9D6C1E3EB9}">
      <dgm:prSet phldrT="[Texto]"/>
      <dgm:spPr/>
      <dgm:t>
        <a:bodyPr/>
        <a:lstStyle/>
        <a:p>
          <a:r>
            <a:rPr lang="es-ES" dirty="0" smtClean="0"/>
            <a:t>FORMATO DEL TEXTO</a:t>
          </a:r>
          <a:endParaRPr lang="es-ES" dirty="0"/>
        </a:p>
      </dgm:t>
    </dgm:pt>
    <dgm:pt modelId="{7231ECD0-395E-4D40-B3D3-AF376A2F680A}" type="parTrans" cxnId="{A6C05BD8-85CA-4ADE-92AA-ABF419C72534}">
      <dgm:prSet/>
      <dgm:spPr/>
      <dgm:t>
        <a:bodyPr/>
        <a:lstStyle/>
        <a:p>
          <a:endParaRPr lang="es-ES"/>
        </a:p>
      </dgm:t>
    </dgm:pt>
    <dgm:pt modelId="{FDF6AD4E-C280-4BBF-B53D-F781A3F81F8E}" type="sibTrans" cxnId="{A6C05BD8-85CA-4ADE-92AA-ABF419C72534}">
      <dgm:prSet/>
      <dgm:spPr/>
      <dgm:t>
        <a:bodyPr/>
        <a:lstStyle/>
        <a:p>
          <a:endParaRPr lang="es-ES"/>
        </a:p>
      </dgm:t>
    </dgm:pt>
    <dgm:pt modelId="{B26E708A-F88E-4FB1-9A72-23627627724A}">
      <dgm:prSet phldrT="[Texto]"/>
      <dgm:spPr/>
      <dgm:t>
        <a:bodyPr/>
        <a:lstStyle/>
        <a:p>
          <a:r>
            <a:rPr lang="es-ES" dirty="0" smtClean="0"/>
            <a:t>DISCONTINUOS</a:t>
          </a:r>
        </a:p>
        <a:p>
          <a:r>
            <a:rPr lang="es-ES" dirty="0" smtClean="0"/>
            <a:t> (Organizados de modo no lineal) </a:t>
          </a:r>
          <a:endParaRPr lang="es-ES" dirty="0"/>
        </a:p>
      </dgm:t>
    </dgm:pt>
    <dgm:pt modelId="{5C42EE2D-D073-4D53-949B-9EA14792C200}" type="parTrans" cxnId="{9AB1EEFF-6AFB-49E3-9958-46660DAF5326}">
      <dgm:prSet/>
      <dgm:spPr/>
      <dgm:t>
        <a:bodyPr/>
        <a:lstStyle/>
        <a:p>
          <a:endParaRPr lang="es-ES"/>
        </a:p>
      </dgm:t>
    </dgm:pt>
    <dgm:pt modelId="{4CEB111D-C30C-4AEC-9C72-81905D433BE0}" type="sibTrans" cxnId="{9AB1EEFF-6AFB-49E3-9958-46660DAF5326}">
      <dgm:prSet/>
      <dgm:spPr/>
      <dgm:t>
        <a:bodyPr/>
        <a:lstStyle/>
        <a:p>
          <a:endParaRPr lang="es-ES"/>
        </a:p>
      </dgm:t>
    </dgm:pt>
    <dgm:pt modelId="{576075A0-5EA3-4DF8-8492-C4F3E247DDF1}">
      <dgm:prSet phldrT="[Texto]"/>
      <dgm:spPr/>
      <dgm:t>
        <a:bodyPr/>
        <a:lstStyle/>
        <a:p>
          <a:r>
            <a:rPr lang="es-ES" dirty="0" smtClean="0"/>
            <a:t>MIXTOS</a:t>
          </a:r>
        </a:p>
        <a:p>
          <a:r>
            <a:rPr lang="es-ES" dirty="0" smtClean="0"/>
            <a:t> (Combinan elementos lineales y no lineales)</a:t>
          </a:r>
          <a:endParaRPr lang="es-ES" dirty="0"/>
        </a:p>
      </dgm:t>
    </dgm:pt>
    <dgm:pt modelId="{AC006DF5-623F-4421-9C5C-1F4D2AF595CA}" type="parTrans" cxnId="{16DB94BA-5577-405A-9215-918F3F371228}">
      <dgm:prSet/>
      <dgm:spPr/>
      <dgm:t>
        <a:bodyPr/>
        <a:lstStyle/>
        <a:p>
          <a:endParaRPr lang="es-ES"/>
        </a:p>
      </dgm:t>
    </dgm:pt>
    <dgm:pt modelId="{B3C764F1-F7EC-4A8A-A29B-B6F4EB233395}" type="sibTrans" cxnId="{16DB94BA-5577-405A-9215-918F3F371228}">
      <dgm:prSet/>
      <dgm:spPr/>
      <dgm:t>
        <a:bodyPr/>
        <a:lstStyle/>
        <a:p>
          <a:endParaRPr lang="es-ES"/>
        </a:p>
      </dgm:t>
    </dgm:pt>
    <dgm:pt modelId="{38D9701B-CA1A-4CCC-82B4-3223A12CDDAF}">
      <dgm:prSet phldrT="[Texto]"/>
      <dgm:spPr/>
      <dgm:t>
        <a:bodyPr/>
        <a:lstStyle/>
        <a:p>
          <a:r>
            <a:rPr lang="es-ES" dirty="0" smtClean="0"/>
            <a:t>MÚLTIPLES </a:t>
          </a:r>
        </a:p>
        <a:p>
          <a:r>
            <a:rPr lang="es-ES" dirty="0" smtClean="0"/>
            <a:t>(Generados de manera independiente, se yuxtaponen para una ocasión determinada)</a:t>
          </a:r>
          <a:endParaRPr lang="es-ES" dirty="0"/>
        </a:p>
      </dgm:t>
    </dgm:pt>
    <dgm:pt modelId="{A8F2853C-B9ED-424E-948B-2B0FE46912E2}" type="parTrans" cxnId="{3BAD9908-DC97-4DDA-946C-FEB09540AFF6}">
      <dgm:prSet/>
      <dgm:spPr/>
      <dgm:t>
        <a:bodyPr/>
        <a:lstStyle/>
        <a:p>
          <a:endParaRPr lang="es-ES"/>
        </a:p>
      </dgm:t>
    </dgm:pt>
    <dgm:pt modelId="{411EA3FC-AF87-4DF1-B7DC-38537141CCA3}" type="sibTrans" cxnId="{3BAD9908-DC97-4DDA-946C-FEB09540AFF6}">
      <dgm:prSet/>
      <dgm:spPr/>
      <dgm:t>
        <a:bodyPr/>
        <a:lstStyle/>
        <a:p>
          <a:endParaRPr lang="es-ES"/>
        </a:p>
      </dgm:t>
    </dgm:pt>
    <dgm:pt modelId="{111DB1EE-B4EF-4F28-9D4E-6A3847832CDD}">
      <dgm:prSet phldrT="[Texto]"/>
      <dgm:spPr/>
      <dgm:t>
        <a:bodyPr/>
        <a:lstStyle/>
        <a:p>
          <a:r>
            <a:rPr lang="es-ES" dirty="0" smtClean="0"/>
            <a:t>CONTINUOS</a:t>
          </a:r>
        </a:p>
        <a:p>
          <a:r>
            <a:rPr lang="es-ES" dirty="0" smtClean="0"/>
            <a:t> (Organizados de modo lineal)</a:t>
          </a:r>
          <a:endParaRPr lang="es-ES" dirty="0"/>
        </a:p>
      </dgm:t>
    </dgm:pt>
    <dgm:pt modelId="{169BF517-5BAC-4339-A57A-2491F487F71C}" type="parTrans" cxnId="{C55E1FC2-7522-4BEB-A3C3-F0974F69F6CE}">
      <dgm:prSet/>
      <dgm:spPr/>
      <dgm:t>
        <a:bodyPr/>
        <a:lstStyle/>
        <a:p>
          <a:endParaRPr lang="es-ES"/>
        </a:p>
      </dgm:t>
    </dgm:pt>
    <dgm:pt modelId="{0D36BEE8-7209-4655-83F9-9F1F9A906065}" type="sibTrans" cxnId="{C55E1FC2-7522-4BEB-A3C3-F0974F69F6CE}">
      <dgm:prSet/>
      <dgm:spPr/>
      <dgm:t>
        <a:bodyPr/>
        <a:lstStyle/>
        <a:p>
          <a:endParaRPr lang="es-ES"/>
        </a:p>
      </dgm:t>
    </dgm:pt>
    <dgm:pt modelId="{8CE49A7E-E39C-4C66-AB2F-4C1255A74A4B}" type="pres">
      <dgm:prSet presAssocID="{2693032A-F568-4E28-A382-C11B10E8796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E1CA6A4-262F-42B2-A902-B369DC030A48}" type="pres">
      <dgm:prSet presAssocID="{F6BF3EBA-442F-483D-B80D-6E9D6C1E3EB9}" presName="centerShape" presStyleLbl="node0" presStyleIdx="0" presStyleCnt="1"/>
      <dgm:spPr/>
      <dgm:t>
        <a:bodyPr/>
        <a:lstStyle/>
        <a:p>
          <a:endParaRPr lang="es-ES"/>
        </a:p>
      </dgm:t>
    </dgm:pt>
    <dgm:pt modelId="{6D864161-F0C4-41D5-A269-9C56FE773B8C}" type="pres">
      <dgm:prSet presAssocID="{5C42EE2D-D073-4D53-949B-9EA14792C200}" presName="parTrans" presStyleLbl="sibTrans2D1" presStyleIdx="0" presStyleCnt="4"/>
      <dgm:spPr/>
      <dgm:t>
        <a:bodyPr/>
        <a:lstStyle/>
        <a:p>
          <a:endParaRPr lang="es-ES"/>
        </a:p>
      </dgm:t>
    </dgm:pt>
    <dgm:pt modelId="{FE19FE3F-E667-41B7-90A8-06750C0BFB6F}" type="pres">
      <dgm:prSet presAssocID="{5C42EE2D-D073-4D53-949B-9EA14792C200}" presName="connectorText" presStyleLbl="sibTrans2D1" presStyleIdx="0" presStyleCnt="4"/>
      <dgm:spPr/>
      <dgm:t>
        <a:bodyPr/>
        <a:lstStyle/>
        <a:p>
          <a:endParaRPr lang="es-ES"/>
        </a:p>
      </dgm:t>
    </dgm:pt>
    <dgm:pt modelId="{C4669C42-808F-46F3-8C0B-77107A2F173A}" type="pres">
      <dgm:prSet presAssocID="{B26E708A-F88E-4FB1-9A72-23627627724A}" presName="node" presStyleLbl="node1" presStyleIdx="0" presStyleCnt="4" custScaleX="17424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AA1A99F-8C87-44BE-A2E4-56B0CCA3E1FB}" type="pres">
      <dgm:prSet presAssocID="{AC006DF5-623F-4421-9C5C-1F4D2AF595CA}" presName="parTrans" presStyleLbl="sibTrans2D1" presStyleIdx="1" presStyleCnt="4"/>
      <dgm:spPr/>
      <dgm:t>
        <a:bodyPr/>
        <a:lstStyle/>
        <a:p>
          <a:endParaRPr lang="es-ES"/>
        </a:p>
      </dgm:t>
    </dgm:pt>
    <dgm:pt modelId="{447F2A8B-647C-4C44-A770-BC123A1CCD47}" type="pres">
      <dgm:prSet presAssocID="{AC006DF5-623F-4421-9C5C-1F4D2AF595CA}" presName="connectorText" presStyleLbl="sibTrans2D1" presStyleIdx="1" presStyleCnt="4"/>
      <dgm:spPr/>
      <dgm:t>
        <a:bodyPr/>
        <a:lstStyle/>
        <a:p>
          <a:endParaRPr lang="es-ES"/>
        </a:p>
      </dgm:t>
    </dgm:pt>
    <dgm:pt modelId="{BB9916CE-4768-4F3B-88AD-3A8ACF31B5F8}" type="pres">
      <dgm:prSet presAssocID="{576075A0-5EA3-4DF8-8492-C4F3E247DDF1}" presName="node" presStyleLbl="node1" presStyleIdx="1" presStyleCnt="4" custScaleX="154883" custScaleY="107320" custRadScaleRad="121626" custRadScaleInc="14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FFA1B99-C97C-438B-A0CA-C6D18297279E}" type="pres">
      <dgm:prSet presAssocID="{A8F2853C-B9ED-424E-948B-2B0FE46912E2}" presName="parTrans" presStyleLbl="sibTrans2D1" presStyleIdx="2" presStyleCnt="4"/>
      <dgm:spPr/>
      <dgm:t>
        <a:bodyPr/>
        <a:lstStyle/>
        <a:p>
          <a:endParaRPr lang="es-ES"/>
        </a:p>
      </dgm:t>
    </dgm:pt>
    <dgm:pt modelId="{3B7B6FE3-2374-4213-92F5-5EB898C65910}" type="pres">
      <dgm:prSet presAssocID="{A8F2853C-B9ED-424E-948B-2B0FE46912E2}" presName="connectorText" presStyleLbl="sibTrans2D1" presStyleIdx="2" presStyleCnt="4"/>
      <dgm:spPr/>
      <dgm:t>
        <a:bodyPr/>
        <a:lstStyle/>
        <a:p>
          <a:endParaRPr lang="es-ES"/>
        </a:p>
      </dgm:t>
    </dgm:pt>
    <dgm:pt modelId="{EA67817C-ED0C-4CAA-B3F2-AEC11901B503}" type="pres">
      <dgm:prSet presAssocID="{38D9701B-CA1A-4CCC-82B4-3223A12CDDAF}" presName="node" presStyleLbl="node1" presStyleIdx="2" presStyleCnt="4" custScaleX="180900" custScaleY="113483" custRadScaleRad="98765" custRadScaleInc="-457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A63670A-0F49-4888-8AB3-84F8C12C6AA9}" type="pres">
      <dgm:prSet presAssocID="{169BF517-5BAC-4339-A57A-2491F487F71C}" presName="parTrans" presStyleLbl="sibTrans2D1" presStyleIdx="3" presStyleCnt="4"/>
      <dgm:spPr/>
      <dgm:t>
        <a:bodyPr/>
        <a:lstStyle/>
        <a:p>
          <a:endParaRPr lang="es-ES"/>
        </a:p>
      </dgm:t>
    </dgm:pt>
    <dgm:pt modelId="{26278AD0-A2BB-4005-934E-CC65330E2010}" type="pres">
      <dgm:prSet presAssocID="{169BF517-5BAC-4339-A57A-2491F487F71C}" presName="connectorText" presStyleLbl="sibTrans2D1" presStyleIdx="3" presStyleCnt="4"/>
      <dgm:spPr/>
      <dgm:t>
        <a:bodyPr/>
        <a:lstStyle/>
        <a:p>
          <a:endParaRPr lang="es-ES"/>
        </a:p>
      </dgm:t>
    </dgm:pt>
    <dgm:pt modelId="{D0F508DA-729D-4F7D-BC78-AA9A7571C34C}" type="pres">
      <dgm:prSet presAssocID="{111DB1EE-B4EF-4F28-9D4E-6A3847832CDD}" presName="node" presStyleLbl="node1" presStyleIdx="3" presStyleCnt="4" custScaleX="157251" custScaleY="107973" custRadScaleRad="125456" custRadScaleInc="5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ADB83E8-FF8C-44E5-8C08-1E22F3020B57}" type="presOf" srcId="{111DB1EE-B4EF-4F28-9D4E-6A3847832CDD}" destId="{D0F508DA-729D-4F7D-BC78-AA9A7571C34C}" srcOrd="0" destOrd="0" presId="urn:microsoft.com/office/officeart/2005/8/layout/radial5"/>
    <dgm:cxn modelId="{E9D978D0-8B94-485E-8E0E-0F032B8A0680}" type="presOf" srcId="{5C42EE2D-D073-4D53-949B-9EA14792C200}" destId="{FE19FE3F-E667-41B7-90A8-06750C0BFB6F}" srcOrd="1" destOrd="0" presId="urn:microsoft.com/office/officeart/2005/8/layout/radial5"/>
    <dgm:cxn modelId="{AB967BC9-7A17-47F2-AAAB-E3DBE279E5E1}" type="presOf" srcId="{169BF517-5BAC-4339-A57A-2491F487F71C}" destId="{9A63670A-0F49-4888-8AB3-84F8C12C6AA9}" srcOrd="0" destOrd="0" presId="urn:microsoft.com/office/officeart/2005/8/layout/radial5"/>
    <dgm:cxn modelId="{5F3BC08B-2B14-4FEA-9F04-EE91752D5F06}" type="presOf" srcId="{AC006DF5-623F-4421-9C5C-1F4D2AF595CA}" destId="{6AA1A99F-8C87-44BE-A2E4-56B0CCA3E1FB}" srcOrd="0" destOrd="0" presId="urn:microsoft.com/office/officeart/2005/8/layout/radial5"/>
    <dgm:cxn modelId="{C55E1FC2-7522-4BEB-A3C3-F0974F69F6CE}" srcId="{F6BF3EBA-442F-483D-B80D-6E9D6C1E3EB9}" destId="{111DB1EE-B4EF-4F28-9D4E-6A3847832CDD}" srcOrd="3" destOrd="0" parTransId="{169BF517-5BAC-4339-A57A-2491F487F71C}" sibTransId="{0D36BEE8-7209-4655-83F9-9F1F9A906065}"/>
    <dgm:cxn modelId="{3BAD9908-DC97-4DDA-946C-FEB09540AFF6}" srcId="{F6BF3EBA-442F-483D-B80D-6E9D6C1E3EB9}" destId="{38D9701B-CA1A-4CCC-82B4-3223A12CDDAF}" srcOrd="2" destOrd="0" parTransId="{A8F2853C-B9ED-424E-948B-2B0FE46912E2}" sibTransId="{411EA3FC-AF87-4DF1-B7DC-38537141CCA3}"/>
    <dgm:cxn modelId="{C4B9CCB0-ADB2-4DA9-BC39-35B46B30041E}" type="presOf" srcId="{AC006DF5-623F-4421-9C5C-1F4D2AF595CA}" destId="{447F2A8B-647C-4C44-A770-BC123A1CCD47}" srcOrd="1" destOrd="0" presId="urn:microsoft.com/office/officeart/2005/8/layout/radial5"/>
    <dgm:cxn modelId="{9645F0B1-D760-4A8E-B1F4-880F7CD9DEAB}" type="presOf" srcId="{B26E708A-F88E-4FB1-9A72-23627627724A}" destId="{C4669C42-808F-46F3-8C0B-77107A2F173A}" srcOrd="0" destOrd="0" presId="urn:microsoft.com/office/officeart/2005/8/layout/radial5"/>
    <dgm:cxn modelId="{45DB8D99-E7D8-48BE-80EB-4C0E3123D2F7}" type="presOf" srcId="{38D9701B-CA1A-4CCC-82B4-3223A12CDDAF}" destId="{EA67817C-ED0C-4CAA-B3F2-AEC11901B503}" srcOrd="0" destOrd="0" presId="urn:microsoft.com/office/officeart/2005/8/layout/radial5"/>
    <dgm:cxn modelId="{904B1C9F-4DDE-4E60-9E8C-0EAEC2555AE5}" type="presOf" srcId="{A8F2853C-B9ED-424E-948B-2B0FE46912E2}" destId="{5FFA1B99-C97C-438B-A0CA-C6D18297279E}" srcOrd="0" destOrd="0" presId="urn:microsoft.com/office/officeart/2005/8/layout/radial5"/>
    <dgm:cxn modelId="{9AB1EEFF-6AFB-49E3-9958-46660DAF5326}" srcId="{F6BF3EBA-442F-483D-B80D-6E9D6C1E3EB9}" destId="{B26E708A-F88E-4FB1-9A72-23627627724A}" srcOrd="0" destOrd="0" parTransId="{5C42EE2D-D073-4D53-949B-9EA14792C200}" sibTransId="{4CEB111D-C30C-4AEC-9C72-81905D433BE0}"/>
    <dgm:cxn modelId="{025ED2DC-FEEC-4DB6-A9F6-B6E9F9FC5DB8}" type="presOf" srcId="{5C42EE2D-D073-4D53-949B-9EA14792C200}" destId="{6D864161-F0C4-41D5-A269-9C56FE773B8C}" srcOrd="0" destOrd="0" presId="urn:microsoft.com/office/officeart/2005/8/layout/radial5"/>
    <dgm:cxn modelId="{16DB94BA-5577-405A-9215-918F3F371228}" srcId="{F6BF3EBA-442F-483D-B80D-6E9D6C1E3EB9}" destId="{576075A0-5EA3-4DF8-8492-C4F3E247DDF1}" srcOrd="1" destOrd="0" parTransId="{AC006DF5-623F-4421-9C5C-1F4D2AF595CA}" sibTransId="{B3C764F1-F7EC-4A8A-A29B-B6F4EB233395}"/>
    <dgm:cxn modelId="{A6C05BD8-85CA-4ADE-92AA-ABF419C72534}" srcId="{2693032A-F568-4E28-A382-C11B10E87962}" destId="{F6BF3EBA-442F-483D-B80D-6E9D6C1E3EB9}" srcOrd="0" destOrd="0" parTransId="{7231ECD0-395E-4D40-B3D3-AF376A2F680A}" sibTransId="{FDF6AD4E-C280-4BBF-B53D-F781A3F81F8E}"/>
    <dgm:cxn modelId="{742C6759-E4BB-40A2-A7D1-660761873FFB}" type="presOf" srcId="{2693032A-F568-4E28-A382-C11B10E87962}" destId="{8CE49A7E-E39C-4C66-AB2F-4C1255A74A4B}" srcOrd="0" destOrd="0" presId="urn:microsoft.com/office/officeart/2005/8/layout/radial5"/>
    <dgm:cxn modelId="{70D896C5-7605-4F37-A27F-816BF80F2744}" type="presOf" srcId="{576075A0-5EA3-4DF8-8492-C4F3E247DDF1}" destId="{BB9916CE-4768-4F3B-88AD-3A8ACF31B5F8}" srcOrd="0" destOrd="0" presId="urn:microsoft.com/office/officeart/2005/8/layout/radial5"/>
    <dgm:cxn modelId="{22AD0AC4-A42C-4ED1-B968-36729C17239B}" type="presOf" srcId="{A8F2853C-B9ED-424E-948B-2B0FE46912E2}" destId="{3B7B6FE3-2374-4213-92F5-5EB898C65910}" srcOrd="1" destOrd="0" presId="urn:microsoft.com/office/officeart/2005/8/layout/radial5"/>
    <dgm:cxn modelId="{74857647-28B5-4802-82AE-ABBEEF9E2428}" type="presOf" srcId="{169BF517-5BAC-4339-A57A-2491F487F71C}" destId="{26278AD0-A2BB-4005-934E-CC65330E2010}" srcOrd="1" destOrd="0" presId="urn:microsoft.com/office/officeart/2005/8/layout/radial5"/>
    <dgm:cxn modelId="{C3CEE2F1-9FA3-4ECB-86B1-CB49C74EF6FA}" type="presOf" srcId="{F6BF3EBA-442F-483D-B80D-6E9D6C1E3EB9}" destId="{4E1CA6A4-262F-42B2-A902-B369DC030A48}" srcOrd="0" destOrd="0" presId="urn:microsoft.com/office/officeart/2005/8/layout/radial5"/>
    <dgm:cxn modelId="{A6DECD26-8771-44D7-A6AC-A50A286649B0}" type="presParOf" srcId="{8CE49A7E-E39C-4C66-AB2F-4C1255A74A4B}" destId="{4E1CA6A4-262F-42B2-A902-B369DC030A48}" srcOrd="0" destOrd="0" presId="urn:microsoft.com/office/officeart/2005/8/layout/radial5"/>
    <dgm:cxn modelId="{A4CE66D0-214C-4DCB-B38C-F8D224A97FF2}" type="presParOf" srcId="{8CE49A7E-E39C-4C66-AB2F-4C1255A74A4B}" destId="{6D864161-F0C4-41D5-A269-9C56FE773B8C}" srcOrd="1" destOrd="0" presId="urn:microsoft.com/office/officeart/2005/8/layout/radial5"/>
    <dgm:cxn modelId="{6CB5FAB8-7008-4DC8-98DC-90F1C9E7FE97}" type="presParOf" srcId="{6D864161-F0C4-41D5-A269-9C56FE773B8C}" destId="{FE19FE3F-E667-41B7-90A8-06750C0BFB6F}" srcOrd="0" destOrd="0" presId="urn:microsoft.com/office/officeart/2005/8/layout/radial5"/>
    <dgm:cxn modelId="{EA138561-60AA-490A-8153-BB1E1629D2D0}" type="presParOf" srcId="{8CE49A7E-E39C-4C66-AB2F-4C1255A74A4B}" destId="{C4669C42-808F-46F3-8C0B-77107A2F173A}" srcOrd="2" destOrd="0" presId="urn:microsoft.com/office/officeart/2005/8/layout/radial5"/>
    <dgm:cxn modelId="{C6098588-4721-4272-99A7-081B58162893}" type="presParOf" srcId="{8CE49A7E-E39C-4C66-AB2F-4C1255A74A4B}" destId="{6AA1A99F-8C87-44BE-A2E4-56B0CCA3E1FB}" srcOrd="3" destOrd="0" presId="urn:microsoft.com/office/officeart/2005/8/layout/radial5"/>
    <dgm:cxn modelId="{0C948866-98C5-44B6-ADD7-F14DE98B866F}" type="presParOf" srcId="{6AA1A99F-8C87-44BE-A2E4-56B0CCA3E1FB}" destId="{447F2A8B-647C-4C44-A770-BC123A1CCD47}" srcOrd="0" destOrd="0" presId="urn:microsoft.com/office/officeart/2005/8/layout/radial5"/>
    <dgm:cxn modelId="{B23737CD-84A9-42BD-A869-6C2DB938521C}" type="presParOf" srcId="{8CE49A7E-E39C-4C66-AB2F-4C1255A74A4B}" destId="{BB9916CE-4768-4F3B-88AD-3A8ACF31B5F8}" srcOrd="4" destOrd="0" presId="urn:microsoft.com/office/officeart/2005/8/layout/radial5"/>
    <dgm:cxn modelId="{3C4D1431-A451-42DC-B9B7-86940A39E104}" type="presParOf" srcId="{8CE49A7E-E39C-4C66-AB2F-4C1255A74A4B}" destId="{5FFA1B99-C97C-438B-A0CA-C6D18297279E}" srcOrd="5" destOrd="0" presId="urn:microsoft.com/office/officeart/2005/8/layout/radial5"/>
    <dgm:cxn modelId="{C3213201-507D-455A-A74F-D13D1A5E8377}" type="presParOf" srcId="{5FFA1B99-C97C-438B-A0CA-C6D18297279E}" destId="{3B7B6FE3-2374-4213-92F5-5EB898C65910}" srcOrd="0" destOrd="0" presId="urn:microsoft.com/office/officeart/2005/8/layout/radial5"/>
    <dgm:cxn modelId="{08E944B0-E5AB-4761-B98D-1B76DEACE22B}" type="presParOf" srcId="{8CE49A7E-E39C-4C66-AB2F-4C1255A74A4B}" destId="{EA67817C-ED0C-4CAA-B3F2-AEC11901B503}" srcOrd="6" destOrd="0" presId="urn:microsoft.com/office/officeart/2005/8/layout/radial5"/>
    <dgm:cxn modelId="{7FF0E696-E904-4168-9C00-BC8C1B53D7FE}" type="presParOf" srcId="{8CE49A7E-E39C-4C66-AB2F-4C1255A74A4B}" destId="{9A63670A-0F49-4888-8AB3-84F8C12C6AA9}" srcOrd="7" destOrd="0" presId="urn:microsoft.com/office/officeart/2005/8/layout/radial5"/>
    <dgm:cxn modelId="{1A3BCD94-10CE-4828-8255-2B92B23EFD32}" type="presParOf" srcId="{9A63670A-0F49-4888-8AB3-84F8C12C6AA9}" destId="{26278AD0-A2BB-4005-934E-CC65330E2010}" srcOrd="0" destOrd="0" presId="urn:microsoft.com/office/officeart/2005/8/layout/radial5"/>
    <dgm:cxn modelId="{0C6D2868-8F7A-4B97-A841-461D283A5E67}" type="presParOf" srcId="{8CE49A7E-E39C-4C66-AB2F-4C1255A74A4B}" destId="{D0F508DA-729D-4F7D-BC78-AA9A7571C34C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C1E0A2-DB65-48E5-A0F6-17DA958CCF6F}" type="doc">
      <dgm:prSet loTypeId="urn:microsoft.com/office/officeart/2005/8/layout/hList9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94185895-B66D-4A5D-BFBF-302B0824C908}">
      <dgm:prSet phldrT="[Texto]" custT="1"/>
      <dgm:spPr/>
      <dgm:t>
        <a:bodyPr/>
        <a:lstStyle/>
        <a:p>
          <a:r>
            <a:rPr lang="es-ES" sz="1800" dirty="0" smtClean="0"/>
            <a:t>Según el Ámbito Temático</a:t>
          </a:r>
          <a:endParaRPr lang="es-ES" sz="1800" dirty="0"/>
        </a:p>
      </dgm:t>
    </dgm:pt>
    <dgm:pt modelId="{E767C2C6-BB30-49DF-870C-86490DCA4401}" type="parTrans" cxnId="{C0FAE653-54BE-4D37-AC56-A0D3C59C73A0}">
      <dgm:prSet/>
      <dgm:spPr/>
      <dgm:t>
        <a:bodyPr/>
        <a:lstStyle/>
        <a:p>
          <a:endParaRPr lang="es-ES"/>
        </a:p>
      </dgm:t>
    </dgm:pt>
    <dgm:pt modelId="{D226E59B-D7BE-40C9-80DB-76F19B7DDB53}" type="sibTrans" cxnId="{C0FAE653-54BE-4D37-AC56-A0D3C59C73A0}">
      <dgm:prSet/>
      <dgm:spPr/>
      <dgm:t>
        <a:bodyPr/>
        <a:lstStyle/>
        <a:p>
          <a:endParaRPr lang="es-ES"/>
        </a:p>
      </dgm:t>
    </dgm:pt>
    <dgm:pt modelId="{C8CEE34F-796B-4477-9732-243974D21728}">
      <dgm:prSet phldrT="[Texto]" custT="1"/>
      <dgm:spPr/>
      <dgm:t>
        <a:bodyPr/>
        <a:lstStyle/>
        <a:p>
          <a:pPr algn="r"/>
          <a:r>
            <a:rPr lang="es-ES" sz="1800" dirty="0" smtClean="0"/>
            <a:t>Literarios</a:t>
          </a:r>
        </a:p>
        <a:p>
          <a:pPr algn="r"/>
          <a:r>
            <a:rPr lang="es-ES" sz="1800" dirty="0" smtClean="0"/>
            <a:t>Humanísticos</a:t>
          </a:r>
        </a:p>
        <a:p>
          <a:pPr algn="r"/>
          <a:r>
            <a:rPr lang="es-ES" sz="1800" dirty="0" smtClean="0"/>
            <a:t>Periodísticos</a:t>
          </a:r>
        </a:p>
        <a:p>
          <a:pPr algn="r"/>
          <a:r>
            <a:rPr lang="es-ES" sz="1800" dirty="0" smtClean="0"/>
            <a:t>Publicitarios</a:t>
          </a:r>
        </a:p>
        <a:p>
          <a:pPr algn="r"/>
          <a:r>
            <a:rPr lang="es-ES" sz="1800" dirty="0" smtClean="0"/>
            <a:t>Científico-Técnicos</a:t>
          </a:r>
        </a:p>
        <a:p>
          <a:pPr algn="r"/>
          <a:r>
            <a:rPr lang="es-ES" sz="1800" dirty="0" smtClean="0"/>
            <a:t>Jurídico-Administrativos</a:t>
          </a:r>
        </a:p>
      </dgm:t>
    </dgm:pt>
    <dgm:pt modelId="{37EA8D82-6A5A-419E-8112-FFA50780496F}" type="parTrans" cxnId="{0063E581-10A5-40B7-A186-FCCD37AEC917}">
      <dgm:prSet/>
      <dgm:spPr/>
      <dgm:t>
        <a:bodyPr/>
        <a:lstStyle/>
        <a:p>
          <a:endParaRPr lang="es-ES"/>
        </a:p>
      </dgm:t>
    </dgm:pt>
    <dgm:pt modelId="{C0E75EC2-46FA-4A88-83F3-CB60DCFC9A8B}" type="sibTrans" cxnId="{0063E581-10A5-40B7-A186-FCCD37AEC917}">
      <dgm:prSet/>
      <dgm:spPr/>
      <dgm:t>
        <a:bodyPr/>
        <a:lstStyle/>
        <a:p>
          <a:endParaRPr lang="es-ES"/>
        </a:p>
      </dgm:t>
    </dgm:pt>
    <dgm:pt modelId="{BAE4320F-A468-4BD0-9E19-A878AC5E7205}">
      <dgm:prSet phldrT="[Texto]" custT="1"/>
      <dgm:spPr/>
      <dgm:t>
        <a:bodyPr/>
        <a:lstStyle/>
        <a:p>
          <a:r>
            <a:rPr lang="es-ES" sz="1800" dirty="0" smtClean="0"/>
            <a:t>Según el formato</a:t>
          </a:r>
          <a:endParaRPr lang="es-ES" sz="1800" dirty="0"/>
        </a:p>
      </dgm:t>
    </dgm:pt>
    <dgm:pt modelId="{E7455F2B-C715-4277-9322-A1161F54C0E4}" type="parTrans" cxnId="{1239399B-D8EE-4991-9A32-28BC76BAC31F}">
      <dgm:prSet/>
      <dgm:spPr/>
      <dgm:t>
        <a:bodyPr/>
        <a:lstStyle/>
        <a:p>
          <a:endParaRPr lang="es-ES"/>
        </a:p>
      </dgm:t>
    </dgm:pt>
    <dgm:pt modelId="{C266FCFA-1EAA-49C4-96B8-5EA2242556D6}" type="sibTrans" cxnId="{1239399B-D8EE-4991-9A32-28BC76BAC31F}">
      <dgm:prSet/>
      <dgm:spPr/>
      <dgm:t>
        <a:bodyPr/>
        <a:lstStyle/>
        <a:p>
          <a:endParaRPr lang="es-ES"/>
        </a:p>
      </dgm:t>
    </dgm:pt>
    <dgm:pt modelId="{3595923B-6CEC-4346-B34E-9CFAD3000463}">
      <dgm:prSet phldrT="[Texto]"/>
      <dgm:spPr/>
      <dgm:t>
        <a:bodyPr/>
        <a:lstStyle/>
        <a:p>
          <a:pPr algn="r"/>
          <a:r>
            <a:rPr lang="es-ES" dirty="0" smtClean="0"/>
            <a:t>Continuos </a:t>
          </a:r>
        </a:p>
        <a:p>
          <a:pPr algn="r"/>
          <a:r>
            <a:rPr lang="es-ES" dirty="0" smtClean="0"/>
            <a:t>Discontinuos</a:t>
          </a:r>
        </a:p>
        <a:p>
          <a:pPr algn="r"/>
          <a:r>
            <a:rPr lang="es-ES" dirty="0" smtClean="0"/>
            <a:t>Mixtos</a:t>
          </a:r>
        </a:p>
        <a:p>
          <a:pPr algn="r"/>
          <a:r>
            <a:rPr lang="es-ES" dirty="0" smtClean="0"/>
            <a:t>Múltiples</a:t>
          </a:r>
          <a:endParaRPr lang="es-ES" dirty="0"/>
        </a:p>
      </dgm:t>
    </dgm:pt>
    <dgm:pt modelId="{C7C86D59-7231-4456-947D-5795D16018EE}" type="parTrans" cxnId="{12A3382E-3181-4CCE-AE57-A9697CC29F09}">
      <dgm:prSet/>
      <dgm:spPr/>
      <dgm:t>
        <a:bodyPr/>
        <a:lstStyle/>
        <a:p>
          <a:endParaRPr lang="es-ES"/>
        </a:p>
      </dgm:t>
    </dgm:pt>
    <dgm:pt modelId="{842CFE50-32A4-4418-8C77-7A357DC1F647}" type="sibTrans" cxnId="{12A3382E-3181-4CCE-AE57-A9697CC29F09}">
      <dgm:prSet/>
      <dgm:spPr/>
      <dgm:t>
        <a:bodyPr/>
        <a:lstStyle/>
        <a:p>
          <a:endParaRPr lang="es-ES"/>
        </a:p>
      </dgm:t>
    </dgm:pt>
    <dgm:pt modelId="{D31B9E18-0726-4C2C-8977-86FAA103A5FE}" type="pres">
      <dgm:prSet presAssocID="{A3C1E0A2-DB65-48E5-A0F6-17DA958CCF6F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CEC937A7-BD47-4BE4-950B-B351BF0E492F}" type="pres">
      <dgm:prSet presAssocID="{94185895-B66D-4A5D-BFBF-302B0824C908}" presName="posSpace" presStyleCnt="0"/>
      <dgm:spPr/>
    </dgm:pt>
    <dgm:pt modelId="{69EB3267-5700-4AE9-8D79-EE36ABE2C701}" type="pres">
      <dgm:prSet presAssocID="{94185895-B66D-4A5D-BFBF-302B0824C908}" presName="vertFlow" presStyleCnt="0"/>
      <dgm:spPr/>
    </dgm:pt>
    <dgm:pt modelId="{A2422A01-E464-4CEA-BF68-ECF1670EC43C}" type="pres">
      <dgm:prSet presAssocID="{94185895-B66D-4A5D-BFBF-302B0824C908}" presName="topSpace" presStyleCnt="0"/>
      <dgm:spPr/>
    </dgm:pt>
    <dgm:pt modelId="{52BF6792-EB2C-436B-A741-0D3F2EE453DD}" type="pres">
      <dgm:prSet presAssocID="{94185895-B66D-4A5D-BFBF-302B0824C908}" presName="firstComp" presStyleCnt="0"/>
      <dgm:spPr/>
    </dgm:pt>
    <dgm:pt modelId="{36F1675A-74A6-4EA5-9C42-EA50AF482836}" type="pres">
      <dgm:prSet presAssocID="{94185895-B66D-4A5D-BFBF-302B0824C908}" presName="firstChild" presStyleLbl="bgAccFollowNode1" presStyleIdx="0" presStyleCnt="2" custScaleX="120935" custScaleY="135115" custLinFactNeighborX="-47119" custLinFactNeighborY="-6002"/>
      <dgm:spPr/>
      <dgm:t>
        <a:bodyPr/>
        <a:lstStyle/>
        <a:p>
          <a:endParaRPr lang="es-ES"/>
        </a:p>
      </dgm:t>
    </dgm:pt>
    <dgm:pt modelId="{A77F9D44-55F5-4C1F-8D57-116F806E4224}" type="pres">
      <dgm:prSet presAssocID="{94185895-B66D-4A5D-BFBF-302B0824C908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B85728A-5529-4E31-808B-23C06CFF07BB}" type="pres">
      <dgm:prSet presAssocID="{94185895-B66D-4A5D-BFBF-302B0824C908}" presName="negSpace" presStyleCnt="0"/>
      <dgm:spPr/>
    </dgm:pt>
    <dgm:pt modelId="{A562FC4A-CDEF-4106-BB0F-196FA9442B4D}" type="pres">
      <dgm:prSet presAssocID="{94185895-B66D-4A5D-BFBF-302B0824C908}" presName="circle" presStyleLbl="node1" presStyleIdx="0" presStyleCnt="2" custScaleX="114386" custLinFactNeighborX="-45107" custLinFactNeighborY="4760"/>
      <dgm:spPr/>
      <dgm:t>
        <a:bodyPr/>
        <a:lstStyle/>
        <a:p>
          <a:endParaRPr lang="es-ES"/>
        </a:p>
      </dgm:t>
    </dgm:pt>
    <dgm:pt modelId="{EE52A58B-7A15-487A-8607-B7181E33716E}" type="pres">
      <dgm:prSet presAssocID="{D226E59B-D7BE-40C9-80DB-76F19B7DDB53}" presName="transSpace" presStyleCnt="0"/>
      <dgm:spPr/>
    </dgm:pt>
    <dgm:pt modelId="{FC5E26A4-A885-443C-90C7-53C5AAAA112A}" type="pres">
      <dgm:prSet presAssocID="{BAE4320F-A468-4BD0-9E19-A878AC5E7205}" presName="posSpace" presStyleCnt="0"/>
      <dgm:spPr/>
    </dgm:pt>
    <dgm:pt modelId="{D6345DA3-AF9E-4282-B528-28B3102BD9AA}" type="pres">
      <dgm:prSet presAssocID="{BAE4320F-A468-4BD0-9E19-A878AC5E7205}" presName="vertFlow" presStyleCnt="0"/>
      <dgm:spPr/>
    </dgm:pt>
    <dgm:pt modelId="{6F7E5AAF-AF5A-441B-A82A-9CFFB7F811AA}" type="pres">
      <dgm:prSet presAssocID="{BAE4320F-A468-4BD0-9E19-A878AC5E7205}" presName="topSpace" presStyleCnt="0"/>
      <dgm:spPr/>
    </dgm:pt>
    <dgm:pt modelId="{27FC5390-1647-4F5B-9D5F-AE1801CCB5CD}" type="pres">
      <dgm:prSet presAssocID="{BAE4320F-A468-4BD0-9E19-A878AC5E7205}" presName="firstComp" presStyleCnt="0"/>
      <dgm:spPr/>
    </dgm:pt>
    <dgm:pt modelId="{2FF21548-28EA-440E-9AA1-42579FA8EE5D}" type="pres">
      <dgm:prSet presAssocID="{BAE4320F-A468-4BD0-9E19-A878AC5E7205}" presName="firstChild" presStyleLbl="bgAccFollowNode1" presStyleIdx="1" presStyleCnt="2" custLinFactNeighborX="-68403" custLinFactNeighborY="4295"/>
      <dgm:spPr/>
      <dgm:t>
        <a:bodyPr/>
        <a:lstStyle/>
        <a:p>
          <a:endParaRPr lang="es-ES"/>
        </a:p>
      </dgm:t>
    </dgm:pt>
    <dgm:pt modelId="{55A132D4-A64D-425F-89CD-FC96A90E3CDC}" type="pres">
      <dgm:prSet presAssocID="{BAE4320F-A468-4BD0-9E19-A878AC5E7205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1A8C561-D9F4-40B8-A4F3-41AD9E4F97E5}" type="pres">
      <dgm:prSet presAssocID="{BAE4320F-A468-4BD0-9E19-A878AC5E7205}" presName="negSpace" presStyleCnt="0"/>
      <dgm:spPr/>
    </dgm:pt>
    <dgm:pt modelId="{729DFFE0-94BB-4338-B6FE-402A30D4302E}" type="pres">
      <dgm:prSet presAssocID="{BAE4320F-A468-4BD0-9E19-A878AC5E7205}" presName="circle" presStyleLbl="node1" presStyleIdx="1" presStyleCnt="2" custLinFactNeighborX="-25735" custLinFactNeighborY="9633"/>
      <dgm:spPr/>
      <dgm:t>
        <a:bodyPr/>
        <a:lstStyle/>
        <a:p>
          <a:endParaRPr lang="es-ES"/>
        </a:p>
      </dgm:t>
    </dgm:pt>
  </dgm:ptLst>
  <dgm:cxnLst>
    <dgm:cxn modelId="{D97A6D30-CD26-45FD-B0A0-C54C024174F0}" type="presOf" srcId="{94185895-B66D-4A5D-BFBF-302B0824C908}" destId="{A562FC4A-CDEF-4106-BB0F-196FA9442B4D}" srcOrd="0" destOrd="0" presId="urn:microsoft.com/office/officeart/2005/8/layout/hList9"/>
    <dgm:cxn modelId="{A491AAB1-C433-49D4-A525-78372609223A}" type="presOf" srcId="{3595923B-6CEC-4346-B34E-9CFAD3000463}" destId="{2FF21548-28EA-440E-9AA1-42579FA8EE5D}" srcOrd="0" destOrd="0" presId="urn:microsoft.com/office/officeart/2005/8/layout/hList9"/>
    <dgm:cxn modelId="{0F2C57AB-AFBE-4807-A869-BA1A687B33D2}" type="presOf" srcId="{C8CEE34F-796B-4477-9732-243974D21728}" destId="{A77F9D44-55F5-4C1F-8D57-116F806E4224}" srcOrd="1" destOrd="0" presId="urn:microsoft.com/office/officeart/2005/8/layout/hList9"/>
    <dgm:cxn modelId="{12A3382E-3181-4CCE-AE57-A9697CC29F09}" srcId="{BAE4320F-A468-4BD0-9E19-A878AC5E7205}" destId="{3595923B-6CEC-4346-B34E-9CFAD3000463}" srcOrd="0" destOrd="0" parTransId="{C7C86D59-7231-4456-947D-5795D16018EE}" sibTransId="{842CFE50-32A4-4418-8C77-7A357DC1F647}"/>
    <dgm:cxn modelId="{0B2492CF-5140-4478-AEA2-71B0A0FED7D9}" type="presOf" srcId="{C8CEE34F-796B-4477-9732-243974D21728}" destId="{36F1675A-74A6-4EA5-9C42-EA50AF482836}" srcOrd="0" destOrd="0" presId="urn:microsoft.com/office/officeart/2005/8/layout/hList9"/>
    <dgm:cxn modelId="{D3B3B1E1-8F48-4703-A21A-446D3B64B99C}" type="presOf" srcId="{BAE4320F-A468-4BD0-9E19-A878AC5E7205}" destId="{729DFFE0-94BB-4338-B6FE-402A30D4302E}" srcOrd="0" destOrd="0" presId="urn:microsoft.com/office/officeart/2005/8/layout/hList9"/>
    <dgm:cxn modelId="{0063E581-10A5-40B7-A186-FCCD37AEC917}" srcId="{94185895-B66D-4A5D-BFBF-302B0824C908}" destId="{C8CEE34F-796B-4477-9732-243974D21728}" srcOrd="0" destOrd="0" parTransId="{37EA8D82-6A5A-419E-8112-FFA50780496F}" sibTransId="{C0E75EC2-46FA-4A88-83F3-CB60DCFC9A8B}"/>
    <dgm:cxn modelId="{8DA5F785-3ADF-454C-BBB8-3B2C7E62A9A5}" type="presOf" srcId="{3595923B-6CEC-4346-B34E-9CFAD3000463}" destId="{55A132D4-A64D-425F-89CD-FC96A90E3CDC}" srcOrd="1" destOrd="0" presId="urn:microsoft.com/office/officeart/2005/8/layout/hList9"/>
    <dgm:cxn modelId="{289A4EC1-8FC2-455A-83C8-70905DE8488C}" type="presOf" srcId="{A3C1E0A2-DB65-48E5-A0F6-17DA958CCF6F}" destId="{D31B9E18-0726-4C2C-8977-86FAA103A5FE}" srcOrd="0" destOrd="0" presId="urn:microsoft.com/office/officeart/2005/8/layout/hList9"/>
    <dgm:cxn modelId="{C0FAE653-54BE-4D37-AC56-A0D3C59C73A0}" srcId="{A3C1E0A2-DB65-48E5-A0F6-17DA958CCF6F}" destId="{94185895-B66D-4A5D-BFBF-302B0824C908}" srcOrd="0" destOrd="0" parTransId="{E767C2C6-BB30-49DF-870C-86490DCA4401}" sibTransId="{D226E59B-D7BE-40C9-80DB-76F19B7DDB53}"/>
    <dgm:cxn modelId="{1239399B-D8EE-4991-9A32-28BC76BAC31F}" srcId="{A3C1E0A2-DB65-48E5-A0F6-17DA958CCF6F}" destId="{BAE4320F-A468-4BD0-9E19-A878AC5E7205}" srcOrd="1" destOrd="0" parTransId="{E7455F2B-C715-4277-9322-A1161F54C0E4}" sibTransId="{C266FCFA-1EAA-49C4-96B8-5EA2242556D6}"/>
    <dgm:cxn modelId="{FD64950E-BEE9-4D69-A0DE-E25C74A6FA99}" type="presParOf" srcId="{D31B9E18-0726-4C2C-8977-86FAA103A5FE}" destId="{CEC937A7-BD47-4BE4-950B-B351BF0E492F}" srcOrd="0" destOrd="0" presId="urn:microsoft.com/office/officeart/2005/8/layout/hList9"/>
    <dgm:cxn modelId="{DFF9E974-2FA0-4673-8BDD-E02BD16584DC}" type="presParOf" srcId="{D31B9E18-0726-4C2C-8977-86FAA103A5FE}" destId="{69EB3267-5700-4AE9-8D79-EE36ABE2C701}" srcOrd="1" destOrd="0" presId="urn:microsoft.com/office/officeart/2005/8/layout/hList9"/>
    <dgm:cxn modelId="{07A89D16-F1C5-4F35-A320-C73B24C99280}" type="presParOf" srcId="{69EB3267-5700-4AE9-8D79-EE36ABE2C701}" destId="{A2422A01-E464-4CEA-BF68-ECF1670EC43C}" srcOrd="0" destOrd="0" presId="urn:microsoft.com/office/officeart/2005/8/layout/hList9"/>
    <dgm:cxn modelId="{8B4458D1-111C-4297-8D64-2EBC87139CF4}" type="presParOf" srcId="{69EB3267-5700-4AE9-8D79-EE36ABE2C701}" destId="{52BF6792-EB2C-436B-A741-0D3F2EE453DD}" srcOrd="1" destOrd="0" presId="urn:microsoft.com/office/officeart/2005/8/layout/hList9"/>
    <dgm:cxn modelId="{85682CE1-097D-4392-8880-8CE46FFFAE75}" type="presParOf" srcId="{52BF6792-EB2C-436B-A741-0D3F2EE453DD}" destId="{36F1675A-74A6-4EA5-9C42-EA50AF482836}" srcOrd="0" destOrd="0" presId="urn:microsoft.com/office/officeart/2005/8/layout/hList9"/>
    <dgm:cxn modelId="{B1930D6C-D3B9-4877-92A5-A463ED503D65}" type="presParOf" srcId="{52BF6792-EB2C-436B-A741-0D3F2EE453DD}" destId="{A77F9D44-55F5-4C1F-8D57-116F806E4224}" srcOrd="1" destOrd="0" presId="urn:microsoft.com/office/officeart/2005/8/layout/hList9"/>
    <dgm:cxn modelId="{DB0A46A4-B300-4C28-A324-B098B974DA37}" type="presParOf" srcId="{D31B9E18-0726-4C2C-8977-86FAA103A5FE}" destId="{AB85728A-5529-4E31-808B-23C06CFF07BB}" srcOrd="2" destOrd="0" presId="urn:microsoft.com/office/officeart/2005/8/layout/hList9"/>
    <dgm:cxn modelId="{3BDA48DE-FCA1-4750-A4BC-95E368EBF1D6}" type="presParOf" srcId="{D31B9E18-0726-4C2C-8977-86FAA103A5FE}" destId="{A562FC4A-CDEF-4106-BB0F-196FA9442B4D}" srcOrd="3" destOrd="0" presId="urn:microsoft.com/office/officeart/2005/8/layout/hList9"/>
    <dgm:cxn modelId="{ED3DC20A-6D1C-4039-8DBE-23EC22C63FEA}" type="presParOf" srcId="{D31B9E18-0726-4C2C-8977-86FAA103A5FE}" destId="{EE52A58B-7A15-487A-8607-B7181E33716E}" srcOrd="4" destOrd="0" presId="urn:microsoft.com/office/officeart/2005/8/layout/hList9"/>
    <dgm:cxn modelId="{86935FE0-6E38-40BD-81E2-EA0B969A9AD2}" type="presParOf" srcId="{D31B9E18-0726-4C2C-8977-86FAA103A5FE}" destId="{FC5E26A4-A885-443C-90C7-53C5AAAA112A}" srcOrd="5" destOrd="0" presId="urn:microsoft.com/office/officeart/2005/8/layout/hList9"/>
    <dgm:cxn modelId="{E9F1FDEB-4EF0-496D-87C9-81924E89A5C2}" type="presParOf" srcId="{D31B9E18-0726-4C2C-8977-86FAA103A5FE}" destId="{D6345DA3-AF9E-4282-B528-28B3102BD9AA}" srcOrd="6" destOrd="0" presId="urn:microsoft.com/office/officeart/2005/8/layout/hList9"/>
    <dgm:cxn modelId="{CAA99A47-3693-4943-8E52-9FBCC942DD51}" type="presParOf" srcId="{D6345DA3-AF9E-4282-B528-28B3102BD9AA}" destId="{6F7E5AAF-AF5A-441B-A82A-9CFFB7F811AA}" srcOrd="0" destOrd="0" presId="urn:microsoft.com/office/officeart/2005/8/layout/hList9"/>
    <dgm:cxn modelId="{3CC59601-7B18-430E-B2F2-15238DE6E72B}" type="presParOf" srcId="{D6345DA3-AF9E-4282-B528-28B3102BD9AA}" destId="{27FC5390-1647-4F5B-9D5F-AE1801CCB5CD}" srcOrd="1" destOrd="0" presId="urn:microsoft.com/office/officeart/2005/8/layout/hList9"/>
    <dgm:cxn modelId="{0EF67A0F-4673-4D0F-967A-46A4C54E317C}" type="presParOf" srcId="{27FC5390-1647-4F5B-9D5F-AE1801CCB5CD}" destId="{2FF21548-28EA-440E-9AA1-42579FA8EE5D}" srcOrd="0" destOrd="0" presId="urn:microsoft.com/office/officeart/2005/8/layout/hList9"/>
    <dgm:cxn modelId="{1DA424EE-B4CC-425D-A93E-2A11A25EE5DE}" type="presParOf" srcId="{27FC5390-1647-4F5B-9D5F-AE1801CCB5CD}" destId="{55A132D4-A64D-425F-89CD-FC96A90E3CDC}" srcOrd="1" destOrd="0" presId="urn:microsoft.com/office/officeart/2005/8/layout/hList9"/>
    <dgm:cxn modelId="{D65E8C0F-EB81-4005-94EB-076DCE8A8516}" type="presParOf" srcId="{D31B9E18-0726-4C2C-8977-86FAA103A5FE}" destId="{51A8C561-D9F4-40B8-A4F3-41AD9E4F97E5}" srcOrd="7" destOrd="0" presId="urn:microsoft.com/office/officeart/2005/8/layout/hList9"/>
    <dgm:cxn modelId="{555BE22F-3EBA-45B0-9268-EC20BE97266D}" type="presParOf" srcId="{D31B9E18-0726-4C2C-8977-86FAA103A5FE}" destId="{729DFFE0-94BB-4338-B6FE-402A30D4302E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C4B80B-3141-4D60-B6F1-23463ED41EA9}" type="doc">
      <dgm:prSet loTypeId="urn:microsoft.com/office/officeart/2005/8/layout/radial5" loCatId="relationship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es-ES"/>
        </a:p>
      </dgm:t>
    </dgm:pt>
    <dgm:pt modelId="{5CA18CD3-5724-4CCD-BA01-DB26CDE3B382}">
      <dgm:prSet phldrT="[Texto]"/>
      <dgm:spPr/>
      <dgm:t>
        <a:bodyPr/>
        <a:lstStyle/>
        <a:p>
          <a:r>
            <a:rPr lang="es-ES" b="1" dirty="0" smtClean="0">
              <a:solidFill>
                <a:schemeClr val="bg1"/>
              </a:solidFill>
            </a:rPr>
            <a:t>TIPOLOGÍAS TEXTUALES</a:t>
          </a:r>
          <a:endParaRPr lang="es-ES" b="1" dirty="0">
            <a:solidFill>
              <a:schemeClr val="bg1"/>
            </a:solidFill>
          </a:endParaRPr>
        </a:p>
      </dgm:t>
    </dgm:pt>
    <dgm:pt modelId="{0CF4710D-D485-4A11-BA22-027A52CB715E}" type="parTrans" cxnId="{9467A316-362A-4AA1-B228-8CC11C725269}">
      <dgm:prSet/>
      <dgm:spPr/>
      <dgm:t>
        <a:bodyPr/>
        <a:lstStyle/>
        <a:p>
          <a:endParaRPr lang="es-ES">
            <a:solidFill>
              <a:srgbClr val="002060"/>
            </a:solidFill>
          </a:endParaRPr>
        </a:p>
      </dgm:t>
    </dgm:pt>
    <dgm:pt modelId="{22814A13-67AB-4AEB-9476-FFC614404669}" type="sibTrans" cxnId="{9467A316-362A-4AA1-B228-8CC11C725269}">
      <dgm:prSet/>
      <dgm:spPr/>
      <dgm:t>
        <a:bodyPr/>
        <a:lstStyle/>
        <a:p>
          <a:endParaRPr lang="es-ES">
            <a:solidFill>
              <a:srgbClr val="002060"/>
            </a:solidFill>
          </a:endParaRPr>
        </a:p>
      </dgm:t>
    </dgm:pt>
    <dgm:pt modelId="{3AC4D15A-6857-4AB4-8690-BA075464DF07}">
      <dgm:prSet phldrT="[Texto]" custT="1"/>
      <dgm:spPr/>
      <dgm:t>
        <a:bodyPr/>
        <a:lstStyle/>
        <a:p>
          <a:r>
            <a:rPr lang="es-ES" sz="1800" b="1" dirty="0" smtClean="0">
              <a:solidFill>
                <a:schemeClr val="bg1"/>
              </a:solidFill>
            </a:rPr>
            <a:t>PRESCRIPICTIVA</a:t>
          </a:r>
          <a:endParaRPr lang="es-ES" sz="1800" b="1" dirty="0">
            <a:solidFill>
              <a:schemeClr val="bg1"/>
            </a:solidFill>
          </a:endParaRPr>
        </a:p>
      </dgm:t>
    </dgm:pt>
    <dgm:pt modelId="{66636306-C46B-4DC3-8179-B90BA749A51C}" type="parTrans" cxnId="{B180F8DD-7837-48CC-A075-83992FDF5A75}">
      <dgm:prSet/>
      <dgm:spPr/>
      <dgm:t>
        <a:bodyPr/>
        <a:lstStyle/>
        <a:p>
          <a:endParaRPr lang="es-ES">
            <a:solidFill>
              <a:srgbClr val="002060"/>
            </a:solidFill>
          </a:endParaRPr>
        </a:p>
      </dgm:t>
    </dgm:pt>
    <dgm:pt modelId="{79A047C9-01DD-489F-B742-FB78A549553A}" type="sibTrans" cxnId="{B180F8DD-7837-48CC-A075-83992FDF5A75}">
      <dgm:prSet/>
      <dgm:spPr/>
      <dgm:t>
        <a:bodyPr/>
        <a:lstStyle/>
        <a:p>
          <a:endParaRPr lang="es-ES">
            <a:solidFill>
              <a:srgbClr val="002060"/>
            </a:solidFill>
          </a:endParaRPr>
        </a:p>
      </dgm:t>
    </dgm:pt>
    <dgm:pt modelId="{0B3FE835-96E0-4010-838F-E601708DDA1B}">
      <dgm:prSet phldrT="[Texto]" custT="1"/>
      <dgm:spPr/>
      <dgm:t>
        <a:bodyPr/>
        <a:lstStyle/>
        <a:p>
          <a:r>
            <a:rPr lang="es-ES" sz="1800" b="1" dirty="0" smtClean="0">
              <a:solidFill>
                <a:schemeClr val="bg1"/>
              </a:solidFill>
            </a:rPr>
            <a:t>EXPOSITIVA</a:t>
          </a:r>
          <a:endParaRPr lang="es-ES" sz="1800" b="1" dirty="0">
            <a:solidFill>
              <a:schemeClr val="bg1"/>
            </a:solidFill>
          </a:endParaRPr>
        </a:p>
      </dgm:t>
    </dgm:pt>
    <dgm:pt modelId="{57959F97-CE93-45E4-8F81-8176072B0EF8}" type="parTrans" cxnId="{A71B1F4E-3F45-4F9E-8BFF-545B0F3223AF}">
      <dgm:prSet/>
      <dgm:spPr/>
      <dgm:t>
        <a:bodyPr/>
        <a:lstStyle/>
        <a:p>
          <a:endParaRPr lang="es-ES">
            <a:solidFill>
              <a:srgbClr val="002060"/>
            </a:solidFill>
          </a:endParaRPr>
        </a:p>
      </dgm:t>
    </dgm:pt>
    <dgm:pt modelId="{B38F5D06-B28E-4F0A-B82E-09AFA573E66C}" type="sibTrans" cxnId="{A71B1F4E-3F45-4F9E-8BFF-545B0F3223AF}">
      <dgm:prSet/>
      <dgm:spPr/>
      <dgm:t>
        <a:bodyPr/>
        <a:lstStyle/>
        <a:p>
          <a:endParaRPr lang="es-ES">
            <a:solidFill>
              <a:srgbClr val="002060"/>
            </a:solidFill>
          </a:endParaRPr>
        </a:p>
      </dgm:t>
    </dgm:pt>
    <dgm:pt modelId="{3FC3D694-42F4-4414-B290-728CE917D66F}">
      <dgm:prSet phldrT="[Texto]" custT="1"/>
      <dgm:spPr/>
      <dgm:t>
        <a:bodyPr/>
        <a:lstStyle/>
        <a:p>
          <a:r>
            <a:rPr lang="es-ES" sz="1800" b="1" dirty="0" smtClean="0">
              <a:solidFill>
                <a:srgbClr val="002060"/>
              </a:solidFill>
            </a:rPr>
            <a:t>NARRATIVA</a:t>
          </a:r>
          <a:endParaRPr lang="es-ES" sz="1800" b="1" dirty="0">
            <a:solidFill>
              <a:srgbClr val="002060"/>
            </a:solidFill>
          </a:endParaRPr>
        </a:p>
      </dgm:t>
    </dgm:pt>
    <dgm:pt modelId="{4174CCFD-541C-40FA-B098-78D63E287CC8}" type="parTrans" cxnId="{67C3B926-E7EF-4C92-973C-CB30CAEED6B3}">
      <dgm:prSet/>
      <dgm:spPr/>
      <dgm:t>
        <a:bodyPr/>
        <a:lstStyle/>
        <a:p>
          <a:endParaRPr lang="es-ES">
            <a:solidFill>
              <a:srgbClr val="002060"/>
            </a:solidFill>
          </a:endParaRPr>
        </a:p>
      </dgm:t>
    </dgm:pt>
    <dgm:pt modelId="{131579DC-AEF1-4392-A178-977FF81A9BBF}" type="sibTrans" cxnId="{67C3B926-E7EF-4C92-973C-CB30CAEED6B3}">
      <dgm:prSet/>
      <dgm:spPr/>
      <dgm:t>
        <a:bodyPr/>
        <a:lstStyle/>
        <a:p>
          <a:endParaRPr lang="es-ES">
            <a:solidFill>
              <a:srgbClr val="002060"/>
            </a:solidFill>
          </a:endParaRPr>
        </a:p>
      </dgm:t>
    </dgm:pt>
    <dgm:pt modelId="{D4BD343C-6DE6-4B8F-B18E-39C1D88E2A3E}">
      <dgm:prSet phldrT="[Texto]" custT="1"/>
      <dgm:spPr/>
      <dgm:t>
        <a:bodyPr/>
        <a:lstStyle/>
        <a:p>
          <a:r>
            <a:rPr lang="es-ES" sz="1800" b="1" dirty="0" smtClean="0">
              <a:solidFill>
                <a:schemeClr val="tx1"/>
              </a:solidFill>
            </a:rPr>
            <a:t>ARGUMENTATIVA</a:t>
          </a:r>
          <a:endParaRPr lang="es-ES" sz="1800" b="1" dirty="0">
            <a:solidFill>
              <a:schemeClr val="tx1"/>
            </a:solidFill>
          </a:endParaRPr>
        </a:p>
      </dgm:t>
    </dgm:pt>
    <dgm:pt modelId="{A8729008-55DE-44F6-85BE-8FD4907605F2}" type="parTrans" cxnId="{8F99262D-3820-462D-8816-5710B40C4E44}">
      <dgm:prSet/>
      <dgm:spPr/>
      <dgm:t>
        <a:bodyPr/>
        <a:lstStyle/>
        <a:p>
          <a:endParaRPr lang="es-ES">
            <a:solidFill>
              <a:srgbClr val="002060"/>
            </a:solidFill>
          </a:endParaRPr>
        </a:p>
      </dgm:t>
    </dgm:pt>
    <dgm:pt modelId="{27D01ADC-4DC3-4898-A92E-04D9F462A547}" type="sibTrans" cxnId="{8F99262D-3820-462D-8816-5710B40C4E44}">
      <dgm:prSet/>
      <dgm:spPr/>
      <dgm:t>
        <a:bodyPr/>
        <a:lstStyle/>
        <a:p>
          <a:endParaRPr lang="es-ES">
            <a:solidFill>
              <a:srgbClr val="002060"/>
            </a:solidFill>
          </a:endParaRPr>
        </a:p>
      </dgm:t>
    </dgm:pt>
    <dgm:pt modelId="{0F5D8D87-CF91-49BD-84F5-7620D248FD62}">
      <dgm:prSet custT="1"/>
      <dgm:spPr/>
      <dgm:t>
        <a:bodyPr/>
        <a:lstStyle/>
        <a:p>
          <a:r>
            <a:rPr lang="es-ES" sz="1800" b="1" dirty="0" smtClean="0">
              <a:solidFill>
                <a:srgbClr val="002060"/>
              </a:solidFill>
            </a:rPr>
            <a:t>DESCRIPTIVA</a:t>
          </a:r>
          <a:endParaRPr lang="es-ES" sz="1800" b="1" dirty="0">
            <a:solidFill>
              <a:srgbClr val="002060"/>
            </a:solidFill>
          </a:endParaRPr>
        </a:p>
      </dgm:t>
    </dgm:pt>
    <dgm:pt modelId="{D041BDE5-AF30-4C21-AFC9-13A7ECF323C5}" type="parTrans" cxnId="{C02071F4-C245-474A-B71F-C4DAEFE0A23C}">
      <dgm:prSet/>
      <dgm:spPr/>
      <dgm:t>
        <a:bodyPr/>
        <a:lstStyle/>
        <a:p>
          <a:endParaRPr lang="es-ES">
            <a:solidFill>
              <a:srgbClr val="002060"/>
            </a:solidFill>
          </a:endParaRPr>
        </a:p>
      </dgm:t>
    </dgm:pt>
    <dgm:pt modelId="{BD1D0583-20CA-4604-BC08-AD3F95B814D9}" type="sibTrans" cxnId="{C02071F4-C245-474A-B71F-C4DAEFE0A23C}">
      <dgm:prSet/>
      <dgm:spPr/>
      <dgm:t>
        <a:bodyPr/>
        <a:lstStyle/>
        <a:p>
          <a:endParaRPr lang="es-ES">
            <a:solidFill>
              <a:srgbClr val="002060"/>
            </a:solidFill>
          </a:endParaRPr>
        </a:p>
      </dgm:t>
    </dgm:pt>
    <dgm:pt modelId="{EC018775-AB8D-4459-8486-7CFDB26929F7}">
      <dgm:prSet phldrT="[Texto]" custScaleX="109548"/>
      <dgm:spPr/>
      <dgm:t>
        <a:bodyPr/>
        <a:lstStyle/>
        <a:p>
          <a:endParaRPr lang="es-ES" dirty="0"/>
        </a:p>
      </dgm:t>
    </dgm:pt>
    <dgm:pt modelId="{2EE3DDE7-6633-459C-802C-C3E1030EDE3E}" type="parTrans" cxnId="{7239A1E0-4378-4C52-B80A-E221CE82D966}">
      <dgm:prSet/>
      <dgm:spPr/>
      <dgm:t>
        <a:bodyPr/>
        <a:lstStyle/>
        <a:p>
          <a:endParaRPr lang="es-ES"/>
        </a:p>
      </dgm:t>
    </dgm:pt>
    <dgm:pt modelId="{4CA93485-9E38-4DCC-A8E6-069CB2246F38}" type="sibTrans" cxnId="{7239A1E0-4378-4C52-B80A-E221CE82D966}">
      <dgm:prSet/>
      <dgm:spPr/>
      <dgm:t>
        <a:bodyPr/>
        <a:lstStyle/>
        <a:p>
          <a:endParaRPr lang="es-ES"/>
        </a:p>
      </dgm:t>
    </dgm:pt>
    <dgm:pt modelId="{07C10024-CDEE-4B6F-AF23-D569D77DD615}">
      <dgm:prSet phldrT="[Texto]" custT="1"/>
      <dgm:spPr>
        <a:solidFill>
          <a:schemeClr val="tx2"/>
        </a:solidFill>
      </dgm:spPr>
      <dgm:t>
        <a:bodyPr/>
        <a:lstStyle/>
        <a:p>
          <a:r>
            <a:rPr lang="es-ES" sz="1800" b="1" dirty="0" smtClean="0">
              <a:solidFill>
                <a:schemeClr val="bg1"/>
              </a:solidFill>
            </a:rPr>
            <a:t>CONVERSACIONAL</a:t>
          </a:r>
          <a:endParaRPr lang="es-ES" sz="1800" b="1" dirty="0">
            <a:solidFill>
              <a:schemeClr val="bg1"/>
            </a:solidFill>
          </a:endParaRPr>
        </a:p>
      </dgm:t>
    </dgm:pt>
    <dgm:pt modelId="{92AA7DF7-4823-4FD4-A6DA-79625494C351}" type="parTrans" cxnId="{1130DEB3-054A-477F-A9A5-D7FD45132168}">
      <dgm:prSet/>
      <dgm:spPr>
        <a:solidFill>
          <a:schemeClr val="tx2"/>
        </a:solidFill>
      </dgm:spPr>
      <dgm:t>
        <a:bodyPr/>
        <a:lstStyle/>
        <a:p>
          <a:endParaRPr lang="es-ES"/>
        </a:p>
      </dgm:t>
    </dgm:pt>
    <dgm:pt modelId="{6FEB243D-CEFA-4815-9657-44ECC8758101}" type="sibTrans" cxnId="{1130DEB3-054A-477F-A9A5-D7FD45132168}">
      <dgm:prSet/>
      <dgm:spPr/>
      <dgm:t>
        <a:bodyPr/>
        <a:lstStyle/>
        <a:p>
          <a:endParaRPr lang="es-ES"/>
        </a:p>
      </dgm:t>
    </dgm:pt>
    <dgm:pt modelId="{A97773CF-37E1-4D71-97F9-8DA007877123}" type="pres">
      <dgm:prSet presAssocID="{FDC4B80B-3141-4D60-B6F1-23463ED41EA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629B80D-0E0A-41D6-B82E-E33A36FC827C}" type="pres">
      <dgm:prSet presAssocID="{5CA18CD3-5724-4CCD-BA01-DB26CDE3B382}" presName="centerShape" presStyleLbl="node0" presStyleIdx="0" presStyleCnt="1" custScaleX="145074"/>
      <dgm:spPr/>
      <dgm:t>
        <a:bodyPr/>
        <a:lstStyle/>
        <a:p>
          <a:endParaRPr lang="es-ES"/>
        </a:p>
      </dgm:t>
    </dgm:pt>
    <dgm:pt modelId="{D4AF801D-D664-4142-8757-992E4AE6FFB6}" type="pres">
      <dgm:prSet presAssocID="{66636306-C46B-4DC3-8179-B90BA749A51C}" presName="parTrans" presStyleLbl="sibTrans2D1" presStyleIdx="0" presStyleCnt="6"/>
      <dgm:spPr/>
      <dgm:t>
        <a:bodyPr/>
        <a:lstStyle/>
        <a:p>
          <a:endParaRPr lang="es-ES"/>
        </a:p>
      </dgm:t>
    </dgm:pt>
    <dgm:pt modelId="{0DABE076-E4A9-4450-8511-0FA1076431A7}" type="pres">
      <dgm:prSet presAssocID="{66636306-C46B-4DC3-8179-B90BA749A51C}" presName="connectorText" presStyleLbl="sibTrans2D1" presStyleIdx="0" presStyleCnt="6"/>
      <dgm:spPr/>
      <dgm:t>
        <a:bodyPr/>
        <a:lstStyle/>
        <a:p>
          <a:endParaRPr lang="es-ES"/>
        </a:p>
      </dgm:t>
    </dgm:pt>
    <dgm:pt modelId="{A3CF16AA-DE60-4CDE-8F14-4EEC3BC4EF03}" type="pres">
      <dgm:prSet presAssocID="{3AC4D15A-6857-4AB4-8690-BA075464DF07}" presName="node" presStyleLbl="node1" presStyleIdx="0" presStyleCnt="6" custScaleX="159251" custRadScaleRad="100424" custRadScaleInc="5974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D1939FB-F83D-4DB9-B8E6-E257A1C5FC75}" type="pres">
      <dgm:prSet presAssocID="{D041BDE5-AF30-4C21-AFC9-13A7ECF323C5}" presName="parTrans" presStyleLbl="sibTrans2D1" presStyleIdx="1" presStyleCnt="6"/>
      <dgm:spPr/>
      <dgm:t>
        <a:bodyPr/>
        <a:lstStyle/>
        <a:p>
          <a:endParaRPr lang="es-ES"/>
        </a:p>
      </dgm:t>
    </dgm:pt>
    <dgm:pt modelId="{935F441D-DFA0-4BB5-A5D2-0FCEC4EEACEF}" type="pres">
      <dgm:prSet presAssocID="{D041BDE5-AF30-4C21-AFC9-13A7ECF323C5}" presName="connectorText" presStyleLbl="sibTrans2D1" presStyleIdx="1" presStyleCnt="6"/>
      <dgm:spPr/>
      <dgm:t>
        <a:bodyPr/>
        <a:lstStyle/>
        <a:p>
          <a:endParaRPr lang="es-ES"/>
        </a:p>
      </dgm:t>
    </dgm:pt>
    <dgm:pt modelId="{AD3DB081-E846-4DBD-99D0-1FD71F408E54}" type="pres">
      <dgm:prSet presAssocID="{0F5D8D87-CF91-49BD-84F5-7620D248FD62}" presName="node" presStyleLbl="node1" presStyleIdx="1" presStyleCnt="6" custScaleX="131159" custRadScaleRad="126824" custRadScaleInc="-55794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64F5903-1A38-442C-A413-59E42B2D09A6}" type="pres">
      <dgm:prSet presAssocID="{57959F97-CE93-45E4-8F81-8176072B0EF8}" presName="parTrans" presStyleLbl="sibTrans2D1" presStyleIdx="2" presStyleCnt="6"/>
      <dgm:spPr/>
      <dgm:t>
        <a:bodyPr/>
        <a:lstStyle/>
        <a:p>
          <a:endParaRPr lang="es-ES"/>
        </a:p>
      </dgm:t>
    </dgm:pt>
    <dgm:pt modelId="{953868D1-6BD2-4A79-8EB6-E6EDCBED2997}" type="pres">
      <dgm:prSet presAssocID="{57959F97-CE93-45E4-8F81-8176072B0EF8}" presName="connectorText" presStyleLbl="sibTrans2D1" presStyleIdx="2" presStyleCnt="6"/>
      <dgm:spPr/>
      <dgm:t>
        <a:bodyPr/>
        <a:lstStyle/>
        <a:p>
          <a:endParaRPr lang="es-ES"/>
        </a:p>
      </dgm:t>
    </dgm:pt>
    <dgm:pt modelId="{50DBCDAC-24C9-40F7-B922-A6730A93EDFC}" type="pres">
      <dgm:prSet presAssocID="{0B3FE835-96E0-4010-838F-E601708DDA1B}" presName="node" presStyleLbl="node1" presStyleIdx="2" presStyleCnt="6" custScaleX="141198" custRadScaleRad="140924" custRadScaleInc="-17383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B6A8C5F-1DCE-4295-87C2-BE0B174BE305}" type="pres">
      <dgm:prSet presAssocID="{4174CCFD-541C-40FA-B098-78D63E287CC8}" presName="parTrans" presStyleLbl="sibTrans2D1" presStyleIdx="3" presStyleCnt="6"/>
      <dgm:spPr/>
      <dgm:t>
        <a:bodyPr/>
        <a:lstStyle/>
        <a:p>
          <a:endParaRPr lang="es-ES"/>
        </a:p>
      </dgm:t>
    </dgm:pt>
    <dgm:pt modelId="{A60C6942-55B0-47AD-AE4E-CF5C3F29B933}" type="pres">
      <dgm:prSet presAssocID="{4174CCFD-541C-40FA-B098-78D63E287CC8}" presName="connectorText" presStyleLbl="sibTrans2D1" presStyleIdx="3" presStyleCnt="6"/>
      <dgm:spPr/>
      <dgm:t>
        <a:bodyPr/>
        <a:lstStyle/>
        <a:p>
          <a:endParaRPr lang="es-ES"/>
        </a:p>
      </dgm:t>
    </dgm:pt>
    <dgm:pt modelId="{B9FA284E-823E-45D2-A4FC-7D8448BB6DB2}" type="pres">
      <dgm:prSet presAssocID="{3FC3D694-42F4-4414-B290-728CE917D66F}" presName="node" presStyleLbl="node1" presStyleIdx="3" presStyleCnt="6" custScaleX="138139" custRadScaleRad="100155" custRadScaleInc="-59943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F842666-49A1-44A0-8605-4CB0A34404B8}" type="pres">
      <dgm:prSet presAssocID="{A8729008-55DE-44F6-85BE-8FD4907605F2}" presName="parTrans" presStyleLbl="sibTrans2D1" presStyleIdx="4" presStyleCnt="6"/>
      <dgm:spPr/>
      <dgm:t>
        <a:bodyPr/>
        <a:lstStyle/>
        <a:p>
          <a:endParaRPr lang="es-ES"/>
        </a:p>
      </dgm:t>
    </dgm:pt>
    <dgm:pt modelId="{B570E76B-3F14-4E76-A0A7-0BCA4BE56978}" type="pres">
      <dgm:prSet presAssocID="{A8729008-55DE-44F6-85BE-8FD4907605F2}" presName="connectorText" presStyleLbl="sibTrans2D1" presStyleIdx="4" presStyleCnt="6"/>
      <dgm:spPr/>
      <dgm:t>
        <a:bodyPr/>
        <a:lstStyle/>
        <a:p>
          <a:endParaRPr lang="es-ES"/>
        </a:p>
      </dgm:t>
    </dgm:pt>
    <dgm:pt modelId="{7C5989EF-29FC-4978-8B14-1BF0083FC1CD}" type="pres">
      <dgm:prSet presAssocID="{D4BD343C-6DE6-4B8F-B18E-39C1D88E2A3E}" presName="node" presStyleLbl="node1" presStyleIdx="4" presStyleCnt="6" custScaleX="171904" custRadScaleRad="131604" custRadScaleInc="-44895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B9F7053-F200-4FDE-B2CE-237D0CAF561A}" type="pres">
      <dgm:prSet presAssocID="{92AA7DF7-4823-4FD4-A6DA-79625494C351}" presName="parTrans" presStyleLbl="sibTrans2D1" presStyleIdx="5" presStyleCnt="6"/>
      <dgm:spPr/>
      <dgm:t>
        <a:bodyPr/>
        <a:lstStyle/>
        <a:p>
          <a:endParaRPr lang="es-ES"/>
        </a:p>
      </dgm:t>
    </dgm:pt>
    <dgm:pt modelId="{E5EB908D-9D68-4F21-99CF-8248D8D0AE26}" type="pres">
      <dgm:prSet presAssocID="{92AA7DF7-4823-4FD4-A6DA-79625494C351}" presName="connectorText" presStyleLbl="sibTrans2D1" presStyleIdx="5" presStyleCnt="6"/>
      <dgm:spPr/>
      <dgm:t>
        <a:bodyPr/>
        <a:lstStyle/>
        <a:p>
          <a:endParaRPr lang="es-ES"/>
        </a:p>
      </dgm:t>
    </dgm:pt>
    <dgm:pt modelId="{733060A0-B867-4D29-8FCB-80845D1553FD}" type="pres">
      <dgm:prSet presAssocID="{07C10024-CDEE-4B6F-AF23-D569D77DD615}" presName="node" presStyleLbl="node1" presStyleIdx="5" presStyleCnt="6" custScaleX="189366" custRadScaleRad="140799" custRadScaleInc="-3067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5A29F05-4F69-4045-AD9A-1BECBDA4914D}" type="presOf" srcId="{4174CCFD-541C-40FA-B098-78D63E287CC8}" destId="{6B6A8C5F-1DCE-4295-87C2-BE0B174BE305}" srcOrd="0" destOrd="0" presId="urn:microsoft.com/office/officeart/2005/8/layout/radial5"/>
    <dgm:cxn modelId="{C02071F4-C245-474A-B71F-C4DAEFE0A23C}" srcId="{5CA18CD3-5724-4CCD-BA01-DB26CDE3B382}" destId="{0F5D8D87-CF91-49BD-84F5-7620D248FD62}" srcOrd="1" destOrd="0" parTransId="{D041BDE5-AF30-4C21-AFC9-13A7ECF323C5}" sibTransId="{BD1D0583-20CA-4604-BC08-AD3F95B814D9}"/>
    <dgm:cxn modelId="{8BC88AFC-F087-4203-B74B-CDB608A34FD9}" type="presOf" srcId="{D041BDE5-AF30-4C21-AFC9-13A7ECF323C5}" destId="{6D1939FB-F83D-4DB9-B8E6-E257A1C5FC75}" srcOrd="0" destOrd="0" presId="urn:microsoft.com/office/officeart/2005/8/layout/radial5"/>
    <dgm:cxn modelId="{19FC9BE4-E500-4001-8045-2064F8DF7ED8}" type="presOf" srcId="{66636306-C46B-4DC3-8179-B90BA749A51C}" destId="{0DABE076-E4A9-4450-8511-0FA1076431A7}" srcOrd="1" destOrd="0" presId="urn:microsoft.com/office/officeart/2005/8/layout/radial5"/>
    <dgm:cxn modelId="{31E162A3-8A9F-458F-8A61-D159DED9B2A5}" type="presOf" srcId="{FDC4B80B-3141-4D60-B6F1-23463ED41EA9}" destId="{A97773CF-37E1-4D71-97F9-8DA007877123}" srcOrd="0" destOrd="0" presId="urn:microsoft.com/office/officeart/2005/8/layout/radial5"/>
    <dgm:cxn modelId="{7239A1E0-4378-4C52-B80A-E221CE82D966}" srcId="{FDC4B80B-3141-4D60-B6F1-23463ED41EA9}" destId="{EC018775-AB8D-4459-8486-7CFDB26929F7}" srcOrd="1" destOrd="0" parTransId="{2EE3DDE7-6633-459C-802C-C3E1030EDE3E}" sibTransId="{4CA93485-9E38-4DCC-A8E6-069CB2246F38}"/>
    <dgm:cxn modelId="{EB147D79-46F7-40F9-B9C9-A7B140E5072B}" type="presOf" srcId="{0F5D8D87-CF91-49BD-84F5-7620D248FD62}" destId="{AD3DB081-E846-4DBD-99D0-1FD71F408E54}" srcOrd="0" destOrd="0" presId="urn:microsoft.com/office/officeart/2005/8/layout/radial5"/>
    <dgm:cxn modelId="{ABF3C5D2-9527-4DEB-B732-F9D10B06AD40}" type="presOf" srcId="{66636306-C46B-4DC3-8179-B90BA749A51C}" destId="{D4AF801D-D664-4142-8757-992E4AE6FFB6}" srcOrd="0" destOrd="0" presId="urn:microsoft.com/office/officeart/2005/8/layout/radial5"/>
    <dgm:cxn modelId="{39507F1B-8EE5-416A-BFC0-C51655299DB4}" type="presOf" srcId="{92AA7DF7-4823-4FD4-A6DA-79625494C351}" destId="{FB9F7053-F200-4FDE-B2CE-237D0CAF561A}" srcOrd="0" destOrd="0" presId="urn:microsoft.com/office/officeart/2005/8/layout/radial5"/>
    <dgm:cxn modelId="{EE785677-317B-40B2-84C2-43A4258F8C3E}" type="presOf" srcId="{3FC3D694-42F4-4414-B290-728CE917D66F}" destId="{B9FA284E-823E-45D2-A4FC-7D8448BB6DB2}" srcOrd="0" destOrd="0" presId="urn:microsoft.com/office/officeart/2005/8/layout/radial5"/>
    <dgm:cxn modelId="{9467A316-362A-4AA1-B228-8CC11C725269}" srcId="{FDC4B80B-3141-4D60-B6F1-23463ED41EA9}" destId="{5CA18CD3-5724-4CCD-BA01-DB26CDE3B382}" srcOrd="0" destOrd="0" parTransId="{0CF4710D-D485-4A11-BA22-027A52CB715E}" sibTransId="{22814A13-67AB-4AEB-9476-FFC614404669}"/>
    <dgm:cxn modelId="{B180F8DD-7837-48CC-A075-83992FDF5A75}" srcId="{5CA18CD3-5724-4CCD-BA01-DB26CDE3B382}" destId="{3AC4D15A-6857-4AB4-8690-BA075464DF07}" srcOrd="0" destOrd="0" parTransId="{66636306-C46B-4DC3-8179-B90BA749A51C}" sibTransId="{79A047C9-01DD-489F-B742-FB78A549553A}"/>
    <dgm:cxn modelId="{C75D8C4A-9B25-441D-828A-597A82A2277E}" type="presOf" srcId="{4174CCFD-541C-40FA-B098-78D63E287CC8}" destId="{A60C6942-55B0-47AD-AE4E-CF5C3F29B933}" srcOrd="1" destOrd="0" presId="urn:microsoft.com/office/officeart/2005/8/layout/radial5"/>
    <dgm:cxn modelId="{0A6E948A-8F57-43E3-BF8D-9198624E20B3}" type="presOf" srcId="{07C10024-CDEE-4B6F-AF23-D569D77DD615}" destId="{733060A0-B867-4D29-8FCB-80845D1553FD}" srcOrd="0" destOrd="0" presId="urn:microsoft.com/office/officeart/2005/8/layout/radial5"/>
    <dgm:cxn modelId="{492B38D9-7D1A-44F4-8435-17D6F4136553}" type="presOf" srcId="{3AC4D15A-6857-4AB4-8690-BA075464DF07}" destId="{A3CF16AA-DE60-4CDE-8F14-4EEC3BC4EF03}" srcOrd="0" destOrd="0" presId="urn:microsoft.com/office/officeart/2005/8/layout/radial5"/>
    <dgm:cxn modelId="{A71B1F4E-3F45-4F9E-8BFF-545B0F3223AF}" srcId="{5CA18CD3-5724-4CCD-BA01-DB26CDE3B382}" destId="{0B3FE835-96E0-4010-838F-E601708DDA1B}" srcOrd="2" destOrd="0" parTransId="{57959F97-CE93-45E4-8F81-8176072B0EF8}" sibTransId="{B38F5D06-B28E-4F0A-B82E-09AFA573E66C}"/>
    <dgm:cxn modelId="{28C6F6F4-3B2A-4D50-A192-F7EBBA102CB8}" type="presOf" srcId="{5CA18CD3-5724-4CCD-BA01-DB26CDE3B382}" destId="{C629B80D-0E0A-41D6-B82E-E33A36FC827C}" srcOrd="0" destOrd="0" presId="urn:microsoft.com/office/officeart/2005/8/layout/radial5"/>
    <dgm:cxn modelId="{389EC19E-799E-4DE6-8945-3E5410FAC335}" type="presOf" srcId="{57959F97-CE93-45E4-8F81-8176072B0EF8}" destId="{953868D1-6BD2-4A79-8EB6-E6EDCBED2997}" srcOrd="1" destOrd="0" presId="urn:microsoft.com/office/officeart/2005/8/layout/radial5"/>
    <dgm:cxn modelId="{5B70943B-95C1-42BE-9EF2-ADB43142717A}" type="presOf" srcId="{A8729008-55DE-44F6-85BE-8FD4907605F2}" destId="{B570E76B-3F14-4E76-A0A7-0BCA4BE56978}" srcOrd="1" destOrd="0" presId="urn:microsoft.com/office/officeart/2005/8/layout/radial5"/>
    <dgm:cxn modelId="{C366AAD6-7B11-4365-8280-6EA98FECAA3C}" type="presOf" srcId="{0B3FE835-96E0-4010-838F-E601708DDA1B}" destId="{50DBCDAC-24C9-40F7-B922-A6730A93EDFC}" srcOrd="0" destOrd="0" presId="urn:microsoft.com/office/officeart/2005/8/layout/radial5"/>
    <dgm:cxn modelId="{C5C0434C-E259-42D3-B946-BBB588490FFF}" type="presOf" srcId="{57959F97-CE93-45E4-8F81-8176072B0EF8}" destId="{E64F5903-1A38-442C-A413-59E42B2D09A6}" srcOrd="0" destOrd="0" presId="urn:microsoft.com/office/officeart/2005/8/layout/radial5"/>
    <dgm:cxn modelId="{07AC446D-649B-4711-A31D-996F050A1FC2}" type="presOf" srcId="{D041BDE5-AF30-4C21-AFC9-13A7ECF323C5}" destId="{935F441D-DFA0-4BB5-A5D2-0FCEC4EEACEF}" srcOrd="1" destOrd="0" presId="urn:microsoft.com/office/officeart/2005/8/layout/radial5"/>
    <dgm:cxn modelId="{749D8847-D136-4EBB-AD21-5F1F03CEF51F}" type="presOf" srcId="{92AA7DF7-4823-4FD4-A6DA-79625494C351}" destId="{E5EB908D-9D68-4F21-99CF-8248D8D0AE26}" srcOrd="1" destOrd="0" presId="urn:microsoft.com/office/officeart/2005/8/layout/radial5"/>
    <dgm:cxn modelId="{7C2BCB33-F006-4F80-87E0-61B18E879EED}" type="presOf" srcId="{A8729008-55DE-44F6-85BE-8FD4907605F2}" destId="{4F842666-49A1-44A0-8605-4CB0A34404B8}" srcOrd="0" destOrd="0" presId="urn:microsoft.com/office/officeart/2005/8/layout/radial5"/>
    <dgm:cxn modelId="{1130DEB3-054A-477F-A9A5-D7FD45132168}" srcId="{5CA18CD3-5724-4CCD-BA01-DB26CDE3B382}" destId="{07C10024-CDEE-4B6F-AF23-D569D77DD615}" srcOrd="5" destOrd="0" parTransId="{92AA7DF7-4823-4FD4-A6DA-79625494C351}" sibTransId="{6FEB243D-CEFA-4815-9657-44ECC8758101}"/>
    <dgm:cxn modelId="{8F99262D-3820-462D-8816-5710B40C4E44}" srcId="{5CA18CD3-5724-4CCD-BA01-DB26CDE3B382}" destId="{D4BD343C-6DE6-4B8F-B18E-39C1D88E2A3E}" srcOrd="4" destOrd="0" parTransId="{A8729008-55DE-44F6-85BE-8FD4907605F2}" sibTransId="{27D01ADC-4DC3-4898-A92E-04D9F462A547}"/>
    <dgm:cxn modelId="{67C3B926-E7EF-4C92-973C-CB30CAEED6B3}" srcId="{5CA18CD3-5724-4CCD-BA01-DB26CDE3B382}" destId="{3FC3D694-42F4-4414-B290-728CE917D66F}" srcOrd="3" destOrd="0" parTransId="{4174CCFD-541C-40FA-B098-78D63E287CC8}" sibTransId="{131579DC-AEF1-4392-A178-977FF81A9BBF}"/>
    <dgm:cxn modelId="{991660CE-C2B6-4C3D-8B9F-CD837ABCCC8D}" type="presOf" srcId="{D4BD343C-6DE6-4B8F-B18E-39C1D88E2A3E}" destId="{7C5989EF-29FC-4978-8B14-1BF0083FC1CD}" srcOrd="0" destOrd="0" presId="urn:microsoft.com/office/officeart/2005/8/layout/radial5"/>
    <dgm:cxn modelId="{0717F472-A172-4170-BA73-5843DA7FAC11}" type="presParOf" srcId="{A97773CF-37E1-4D71-97F9-8DA007877123}" destId="{C629B80D-0E0A-41D6-B82E-E33A36FC827C}" srcOrd="0" destOrd="0" presId="urn:microsoft.com/office/officeart/2005/8/layout/radial5"/>
    <dgm:cxn modelId="{23BAD31F-3EA3-4C51-A83B-3BC301DD3D5C}" type="presParOf" srcId="{A97773CF-37E1-4D71-97F9-8DA007877123}" destId="{D4AF801D-D664-4142-8757-992E4AE6FFB6}" srcOrd="1" destOrd="0" presId="urn:microsoft.com/office/officeart/2005/8/layout/radial5"/>
    <dgm:cxn modelId="{D9401D77-3481-4307-ACD9-A1496D3070C7}" type="presParOf" srcId="{D4AF801D-D664-4142-8757-992E4AE6FFB6}" destId="{0DABE076-E4A9-4450-8511-0FA1076431A7}" srcOrd="0" destOrd="0" presId="urn:microsoft.com/office/officeart/2005/8/layout/radial5"/>
    <dgm:cxn modelId="{81866700-7DA1-453E-9D44-78600B8C999B}" type="presParOf" srcId="{A97773CF-37E1-4D71-97F9-8DA007877123}" destId="{A3CF16AA-DE60-4CDE-8F14-4EEC3BC4EF03}" srcOrd="2" destOrd="0" presId="urn:microsoft.com/office/officeart/2005/8/layout/radial5"/>
    <dgm:cxn modelId="{07E34738-7862-4401-96D0-67B87CC8990D}" type="presParOf" srcId="{A97773CF-37E1-4D71-97F9-8DA007877123}" destId="{6D1939FB-F83D-4DB9-B8E6-E257A1C5FC75}" srcOrd="3" destOrd="0" presId="urn:microsoft.com/office/officeart/2005/8/layout/radial5"/>
    <dgm:cxn modelId="{F0B46F4E-3791-4765-87D7-6AF7CC76B8AB}" type="presParOf" srcId="{6D1939FB-F83D-4DB9-B8E6-E257A1C5FC75}" destId="{935F441D-DFA0-4BB5-A5D2-0FCEC4EEACEF}" srcOrd="0" destOrd="0" presId="urn:microsoft.com/office/officeart/2005/8/layout/radial5"/>
    <dgm:cxn modelId="{8530D843-32CA-4B40-BCB5-83D6B0A4BB88}" type="presParOf" srcId="{A97773CF-37E1-4D71-97F9-8DA007877123}" destId="{AD3DB081-E846-4DBD-99D0-1FD71F408E54}" srcOrd="4" destOrd="0" presId="urn:microsoft.com/office/officeart/2005/8/layout/radial5"/>
    <dgm:cxn modelId="{7D8226BF-BAD2-49F6-9B6E-4AAE7A4363E9}" type="presParOf" srcId="{A97773CF-37E1-4D71-97F9-8DA007877123}" destId="{E64F5903-1A38-442C-A413-59E42B2D09A6}" srcOrd="5" destOrd="0" presId="urn:microsoft.com/office/officeart/2005/8/layout/radial5"/>
    <dgm:cxn modelId="{EDCD4395-258A-4258-BF1D-4F232D2A372F}" type="presParOf" srcId="{E64F5903-1A38-442C-A413-59E42B2D09A6}" destId="{953868D1-6BD2-4A79-8EB6-E6EDCBED2997}" srcOrd="0" destOrd="0" presId="urn:microsoft.com/office/officeart/2005/8/layout/radial5"/>
    <dgm:cxn modelId="{CD41BA0B-B6B5-4CA0-8299-832954A53957}" type="presParOf" srcId="{A97773CF-37E1-4D71-97F9-8DA007877123}" destId="{50DBCDAC-24C9-40F7-B922-A6730A93EDFC}" srcOrd="6" destOrd="0" presId="urn:microsoft.com/office/officeart/2005/8/layout/radial5"/>
    <dgm:cxn modelId="{947E6B3C-8255-40AF-8816-7EEC5886B11F}" type="presParOf" srcId="{A97773CF-37E1-4D71-97F9-8DA007877123}" destId="{6B6A8C5F-1DCE-4295-87C2-BE0B174BE305}" srcOrd="7" destOrd="0" presId="urn:microsoft.com/office/officeart/2005/8/layout/radial5"/>
    <dgm:cxn modelId="{951F4047-C72E-4BD0-8BAC-500846D442C7}" type="presParOf" srcId="{6B6A8C5F-1DCE-4295-87C2-BE0B174BE305}" destId="{A60C6942-55B0-47AD-AE4E-CF5C3F29B933}" srcOrd="0" destOrd="0" presId="urn:microsoft.com/office/officeart/2005/8/layout/radial5"/>
    <dgm:cxn modelId="{8307B807-521E-4A09-A6C5-724A2C2C061B}" type="presParOf" srcId="{A97773CF-37E1-4D71-97F9-8DA007877123}" destId="{B9FA284E-823E-45D2-A4FC-7D8448BB6DB2}" srcOrd="8" destOrd="0" presId="urn:microsoft.com/office/officeart/2005/8/layout/radial5"/>
    <dgm:cxn modelId="{AB03A776-A078-48FC-A988-4F07D8FEC25A}" type="presParOf" srcId="{A97773CF-37E1-4D71-97F9-8DA007877123}" destId="{4F842666-49A1-44A0-8605-4CB0A34404B8}" srcOrd="9" destOrd="0" presId="urn:microsoft.com/office/officeart/2005/8/layout/radial5"/>
    <dgm:cxn modelId="{EEEF662D-E601-4977-88DF-D53FB1644907}" type="presParOf" srcId="{4F842666-49A1-44A0-8605-4CB0A34404B8}" destId="{B570E76B-3F14-4E76-A0A7-0BCA4BE56978}" srcOrd="0" destOrd="0" presId="urn:microsoft.com/office/officeart/2005/8/layout/radial5"/>
    <dgm:cxn modelId="{9012291C-47E1-4D5E-BFE8-080C0C34925C}" type="presParOf" srcId="{A97773CF-37E1-4D71-97F9-8DA007877123}" destId="{7C5989EF-29FC-4978-8B14-1BF0083FC1CD}" srcOrd="10" destOrd="0" presId="urn:microsoft.com/office/officeart/2005/8/layout/radial5"/>
    <dgm:cxn modelId="{FEFF24D8-4F2D-40B4-BE58-CEE333F80537}" type="presParOf" srcId="{A97773CF-37E1-4D71-97F9-8DA007877123}" destId="{FB9F7053-F200-4FDE-B2CE-237D0CAF561A}" srcOrd="11" destOrd="0" presId="urn:microsoft.com/office/officeart/2005/8/layout/radial5"/>
    <dgm:cxn modelId="{CCEDE578-139A-41C5-972D-35DC761E7545}" type="presParOf" srcId="{FB9F7053-F200-4FDE-B2CE-237D0CAF561A}" destId="{E5EB908D-9D68-4F21-99CF-8248D8D0AE26}" srcOrd="0" destOrd="0" presId="urn:microsoft.com/office/officeart/2005/8/layout/radial5"/>
    <dgm:cxn modelId="{D181A97C-74E4-46A9-94DC-F5C93C17B98B}" type="presParOf" srcId="{A97773CF-37E1-4D71-97F9-8DA007877123}" destId="{733060A0-B867-4D29-8FCB-80845D1553FD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C5B0FA2-BC24-485D-BD85-7624702D9B94}" type="doc">
      <dgm:prSet loTypeId="urn:microsoft.com/office/officeart/2005/8/layout/hProcess9" loCatId="process" qsTypeId="urn:microsoft.com/office/officeart/2005/8/quickstyle/simple1" qsCatId="simple" csTypeId="urn:microsoft.com/office/officeart/2005/8/colors/colorful3" csCatId="colorful" phldr="1"/>
      <dgm:spPr/>
    </dgm:pt>
    <dgm:pt modelId="{AF4DB86C-CF7A-45ED-9489-B03CFB615F97}">
      <dgm:prSet phldrT="[Texto]"/>
      <dgm:spPr/>
      <dgm:t>
        <a:bodyPr/>
        <a:lstStyle/>
        <a:p>
          <a:r>
            <a:rPr lang="es-ES" dirty="0" smtClean="0"/>
            <a:t>OBERTURA</a:t>
          </a:r>
          <a:endParaRPr lang="es-ES" dirty="0"/>
        </a:p>
      </dgm:t>
    </dgm:pt>
    <dgm:pt modelId="{C93461ED-457B-4560-B397-F22F359F582B}" type="parTrans" cxnId="{76B807DA-596B-4706-8A2C-1CCDF9160BCF}">
      <dgm:prSet/>
      <dgm:spPr/>
      <dgm:t>
        <a:bodyPr/>
        <a:lstStyle/>
        <a:p>
          <a:endParaRPr lang="es-ES"/>
        </a:p>
      </dgm:t>
    </dgm:pt>
    <dgm:pt modelId="{5075B772-E0AE-4A14-8182-F0812365BE96}" type="sibTrans" cxnId="{76B807DA-596B-4706-8A2C-1CCDF9160BCF}">
      <dgm:prSet/>
      <dgm:spPr/>
      <dgm:t>
        <a:bodyPr/>
        <a:lstStyle/>
        <a:p>
          <a:endParaRPr lang="es-ES"/>
        </a:p>
      </dgm:t>
    </dgm:pt>
    <dgm:pt modelId="{238503F6-B2D5-47A7-A682-043AE47B8B27}">
      <dgm:prSet phldrT="[Texto]"/>
      <dgm:spPr/>
      <dgm:t>
        <a:bodyPr/>
        <a:lstStyle/>
        <a:p>
          <a:r>
            <a:rPr lang="es-ES" dirty="0" smtClean="0"/>
            <a:t>ORIENTACIÓN</a:t>
          </a:r>
          <a:endParaRPr lang="es-ES" dirty="0"/>
        </a:p>
      </dgm:t>
    </dgm:pt>
    <dgm:pt modelId="{0AEF519C-980B-45B8-B84E-8170A8C30B5A}" type="parTrans" cxnId="{1266B310-5247-477F-B5F1-783D28EB5CDB}">
      <dgm:prSet/>
      <dgm:spPr/>
      <dgm:t>
        <a:bodyPr/>
        <a:lstStyle/>
        <a:p>
          <a:endParaRPr lang="es-ES"/>
        </a:p>
      </dgm:t>
    </dgm:pt>
    <dgm:pt modelId="{34A91DCE-36B3-4813-BA60-C24658291474}" type="sibTrans" cxnId="{1266B310-5247-477F-B5F1-783D28EB5CDB}">
      <dgm:prSet/>
      <dgm:spPr/>
      <dgm:t>
        <a:bodyPr/>
        <a:lstStyle/>
        <a:p>
          <a:endParaRPr lang="es-ES"/>
        </a:p>
      </dgm:t>
    </dgm:pt>
    <dgm:pt modelId="{A64D3058-3A57-43AB-9260-997B3AF92E3D}">
      <dgm:prSet phldrT="[Texto]"/>
      <dgm:spPr/>
      <dgm:t>
        <a:bodyPr/>
        <a:lstStyle/>
        <a:p>
          <a:r>
            <a:rPr lang="es-ES" dirty="0" smtClean="0"/>
            <a:t>CIERRE</a:t>
          </a:r>
          <a:endParaRPr lang="es-ES" dirty="0"/>
        </a:p>
      </dgm:t>
    </dgm:pt>
    <dgm:pt modelId="{0304D34B-24F9-47C1-9CAA-6B28FB7CAB4D}" type="parTrans" cxnId="{7FB8DE1D-C7D4-467B-96CF-7C1016B63079}">
      <dgm:prSet/>
      <dgm:spPr/>
      <dgm:t>
        <a:bodyPr/>
        <a:lstStyle/>
        <a:p>
          <a:endParaRPr lang="es-ES"/>
        </a:p>
      </dgm:t>
    </dgm:pt>
    <dgm:pt modelId="{C76BFE25-5F95-445E-A139-128A69B47024}" type="sibTrans" cxnId="{7FB8DE1D-C7D4-467B-96CF-7C1016B63079}">
      <dgm:prSet/>
      <dgm:spPr/>
      <dgm:t>
        <a:bodyPr/>
        <a:lstStyle/>
        <a:p>
          <a:endParaRPr lang="es-ES"/>
        </a:p>
      </dgm:t>
    </dgm:pt>
    <dgm:pt modelId="{224D4B47-362F-4567-BB73-3F031D8E367B}">
      <dgm:prSet/>
      <dgm:spPr/>
      <dgm:t>
        <a:bodyPr/>
        <a:lstStyle/>
        <a:p>
          <a:r>
            <a:rPr lang="es-ES" dirty="0" smtClean="0"/>
            <a:t>OBJETO</a:t>
          </a:r>
          <a:endParaRPr lang="es-ES" dirty="0"/>
        </a:p>
      </dgm:t>
    </dgm:pt>
    <dgm:pt modelId="{8F9056AE-AEC9-4AB4-B129-FCBCD4AB3184}" type="parTrans" cxnId="{4EE70BB1-230C-4DC4-B487-4887BDB2F041}">
      <dgm:prSet/>
      <dgm:spPr/>
      <dgm:t>
        <a:bodyPr/>
        <a:lstStyle/>
        <a:p>
          <a:endParaRPr lang="es-ES"/>
        </a:p>
      </dgm:t>
    </dgm:pt>
    <dgm:pt modelId="{B1E83E53-3D86-4225-BC1E-E244B2BD527E}" type="sibTrans" cxnId="{4EE70BB1-230C-4DC4-B487-4887BDB2F041}">
      <dgm:prSet/>
      <dgm:spPr/>
      <dgm:t>
        <a:bodyPr/>
        <a:lstStyle/>
        <a:p>
          <a:endParaRPr lang="es-ES"/>
        </a:p>
      </dgm:t>
    </dgm:pt>
    <dgm:pt modelId="{C4011B37-D54A-478F-AAE5-2899E00C1A87}">
      <dgm:prSet/>
      <dgm:spPr/>
      <dgm:t>
        <a:bodyPr/>
        <a:lstStyle/>
        <a:p>
          <a:r>
            <a:rPr lang="es-ES" dirty="0" smtClean="0"/>
            <a:t>CONCLUSIÓN</a:t>
          </a:r>
          <a:endParaRPr lang="es-ES" dirty="0"/>
        </a:p>
      </dgm:t>
    </dgm:pt>
    <dgm:pt modelId="{309DF852-43F3-4AC1-B436-953A63BD8684}" type="parTrans" cxnId="{5E0B2668-9785-4D06-A641-B721FF59899A}">
      <dgm:prSet/>
      <dgm:spPr/>
      <dgm:t>
        <a:bodyPr/>
        <a:lstStyle/>
        <a:p>
          <a:endParaRPr lang="es-ES"/>
        </a:p>
      </dgm:t>
    </dgm:pt>
    <dgm:pt modelId="{1A391F4E-69D2-40E4-AFA3-7E915160819C}" type="sibTrans" cxnId="{5E0B2668-9785-4D06-A641-B721FF59899A}">
      <dgm:prSet/>
      <dgm:spPr/>
      <dgm:t>
        <a:bodyPr/>
        <a:lstStyle/>
        <a:p>
          <a:endParaRPr lang="es-ES"/>
        </a:p>
      </dgm:t>
    </dgm:pt>
    <dgm:pt modelId="{7248836A-0BCA-44C4-B38E-B71A8DBBD300}" type="pres">
      <dgm:prSet presAssocID="{CC5B0FA2-BC24-485D-BD85-7624702D9B94}" presName="CompostProcess" presStyleCnt="0">
        <dgm:presLayoutVars>
          <dgm:dir/>
          <dgm:resizeHandles val="exact"/>
        </dgm:presLayoutVars>
      </dgm:prSet>
      <dgm:spPr/>
    </dgm:pt>
    <dgm:pt modelId="{BDFE7685-C955-4DA7-95E6-D98A936BB06C}" type="pres">
      <dgm:prSet presAssocID="{CC5B0FA2-BC24-485D-BD85-7624702D9B94}" presName="arrow" presStyleLbl="bgShp" presStyleIdx="0" presStyleCnt="1"/>
      <dgm:spPr>
        <a:solidFill>
          <a:schemeClr val="tx2">
            <a:lumMod val="60000"/>
            <a:lumOff val="40000"/>
          </a:schemeClr>
        </a:solidFill>
      </dgm:spPr>
    </dgm:pt>
    <dgm:pt modelId="{2AD081C5-9999-4D8E-9ABE-9FC6D481D783}" type="pres">
      <dgm:prSet presAssocID="{CC5B0FA2-BC24-485D-BD85-7624702D9B94}" presName="linearProcess" presStyleCnt="0"/>
      <dgm:spPr/>
    </dgm:pt>
    <dgm:pt modelId="{A4E5EBFF-3F4F-47A5-9685-737836F28A7F}" type="pres">
      <dgm:prSet presAssocID="{AF4DB86C-CF7A-45ED-9489-B03CFB615F97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27049DE-DEA7-41D9-B756-C3FD9B4CF106}" type="pres">
      <dgm:prSet presAssocID="{5075B772-E0AE-4A14-8182-F0812365BE96}" presName="sibTrans" presStyleCnt="0"/>
      <dgm:spPr/>
    </dgm:pt>
    <dgm:pt modelId="{3EFF71B5-E157-4FD0-A445-A08D262EB619}" type="pres">
      <dgm:prSet presAssocID="{238503F6-B2D5-47A7-A682-043AE47B8B27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A2EE2E3-99F8-42D0-ABEB-9B71A79F9060}" type="pres">
      <dgm:prSet presAssocID="{34A91DCE-36B3-4813-BA60-C24658291474}" presName="sibTrans" presStyleCnt="0"/>
      <dgm:spPr/>
    </dgm:pt>
    <dgm:pt modelId="{E57EC408-ADFC-4547-BA73-FD1703CE34FF}" type="pres">
      <dgm:prSet presAssocID="{224D4B47-362F-4567-BB73-3F031D8E367B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7685711-AF68-4997-AA76-2F1FB0EC1F63}" type="pres">
      <dgm:prSet presAssocID="{B1E83E53-3D86-4225-BC1E-E244B2BD527E}" presName="sibTrans" presStyleCnt="0"/>
      <dgm:spPr/>
    </dgm:pt>
    <dgm:pt modelId="{09F55616-27F9-4A29-B2F7-9319CE6BD902}" type="pres">
      <dgm:prSet presAssocID="{C4011B37-D54A-478F-AAE5-2899E00C1A87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B4CFBBC-0C4B-435B-B20E-4CDAB6583542}" type="pres">
      <dgm:prSet presAssocID="{1A391F4E-69D2-40E4-AFA3-7E915160819C}" presName="sibTrans" presStyleCnt="0"/>
      <dgm:spPr/>
    </dgm:pt>
    <dgm:pt modelId="{6B44A800-A3C3-4BD9-8AB4-A44CA82D2FFB}" type="pres">
      <dgm:prSet presAssocID="{A64D3058-3A57-43AB-9260-997B3AF92E3D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1266B310-5247-477F-B5F1-783D28EB5CDB}" srcId="{CC5B0FA2-BC24-485D-BD85-7624702D9B94}" destId="{238503F6-B2D5-47A7-A682-043AE47B8B27}" srcOrd="1" destOrd="0" parTransId="{0AEF519C-980B-45B8-B84E-8170A8C30B5A}" sibTransId="{34A91DCE-36B3-4813-BA60-C24658291474}"/>
    <dgm:cxn modelId="{5E0B2668-9785-4D06-A641-B721FF59899A}" srcId="{CC5B0FA2-BC24-485D-BD85-7624702D9B94}" destId="{C4011B37-D54A-478F-AAE5-2899E00C1A87}" srcOrd="3" destOrd="0" parTransId="{309DF852-43F3-4AC1-B436-953A63BD8684}" sibTransId="{1A391F4E-69D2-40E4-AFA3-7E915160819C}"/>
    <dgm:cxn modelId="{A0CEC455-3810-4DC8-A180-90D14914C9F5}" type="presOf" srcId="{A64D3058-3A57-43AB-9260-997B3AF92E3D}" destId="{6B44A800-A3C3-4BD9-8AB4-A44CA82D2FFB}" srcOrd="0" destOrd="0" presId="urn:microsoft.com/office/officeart/2005/8/layout/hProcess9"/>
    <dgm:cxn modelId="{9A130EA4-9338-49E7-86C1-FEE45ACAC15A}" type="presOf" srcId="{C4011B37-D54A-478F-AAE5-2899E00C1A87}" destId="{09F55616-27F9-4A29-B2F7-9319CE6BD902}" srcOrd="0" destOrd="0" presId="urn:microsoft.com/office/officeart/2005/8/layout/hProcess9"/>
    <dgm:cxn modelId="{023A02C0-806C-455D-804D-20BF94C90D6C}" type="presOf" srcId="{AF4DB86C-CF7A-45ED-9489-B03CFB615F97}" destId="{A4E5EBFF-3F4F-47A5-9685-737836F28A7F}" srcOrd="0" destOrd="0" presId="urn:microsoft.com/office/officeart/2005/8/layout/hProcess9"/>
    <dgm:cxn modelId="{143855D5-2887-4D7C-8456-23C9FE630BFB}" type="presOf" srcId="{238503F6-B2D5-47A7-A682-043AE47B8B27}" destId="{3EFF71B5-E157-4FD0-A445-A08D262EB619}" srcOrd="0" destOrd="0" presId="urn:microsoft.com/office/officeart/2005/8/layout/hProcess9"/>
    <dgm:cxn modelId="{4EE70BB1-230C-4DC4-B487-4887BDB2F041}" srcId="{CC5B0FA2-BC24-485D-BD85-7624702D9B94}" destId="{224D4B47-362F-4567-BB73-3F031D8E367B}" srcOrd="2" destOrd="0" parTransId="{8F9056AE-AEC9-4AB4-B129-FCBCD4AB3184}" sibTransId="{B1E83E53-3D86-4225-BC1E-E244B2BD527E}"/>
    <dgm:cxn modelId="{022FFA34-BA1E-4CDE-A477-23AA476D52A8}" type="presOf" srcId="{224D4B47-362F-4567-BB73-3F031D8E367B}" destId="{E57EC408-ADFC-4547-BA73-FD1703CE34FF}" srcOrd="0" destOrd="0" presId="urn:microsoft.com/office/officeart/2005/8/layout/hProcess9"/>
    <dgm:cxn modelId="{34A6157B-11DD-42FC-A482-55CD163B28BF}" type="presOf" srcId="{CC5B0FA2-BC24-485D-BD85-7624702D9B94}" destId="{7248836A-0BCA-44C4-B38E-B71A8DBBD300}" srcOrd="0" destOrd="0" presId="urn:microsoft.com/office/officeart/2005/8/layout/hProcess9"/>
    <dgm:cxn modelId="{7FB8DE1D-C7D4-467B-96CF-7C1016B63079}" srcId="{CC5B0FA2-BC24-485D-BD85-7624702D9B94}" destId="{A64D3058-3A57-43AB-9260-997B3AF92E3D}" srcOrd="4" destOrd="0" parTransId="{0304D34B-24F9-47C1-9CAA-6B28FB7CAB4D}" sibTransId="{C76BFE25-5F95-445E-A139-128A69B47024}"/>
    <dgm:cxn modelId="{76B807DA-596B-4706-8A2C-1CCDF9160BCF}" srcId="{CC5B0FA2-BC24-485D-BD85-7624702D9B94}" destId="{AF4DB86C-CF7A-45ED-9489-B03CFB615F97}" srcOrd="0" destOrd="0" parTransId="{C93461ED-457B-4560-B397-F22F359F582B}" sibTransId="{5075B772-E0AE-4A14-8182-F0812365BE96}"/>
    <dgm:cxn modelId="{2AD1D329-609D-4376-906B-FBCF00EE0AA7}" type="presParOf" srcId="{7248836A-0BCA-44C4-B38E-B71A8DBBD300}" destId="{BDFE7685-C955-4DA7-95E6-D98A936BB06C}" srcOrd="0" destOrd="0" presId="urn:microsoft.com/office/officeart/2005/8/layout/hProcess9"/>
    <dgm:cxn modelId="{1A1BE347-5F31-46E0-9415-0D218277EF8A}" type="presParOf" srcId="{7248836A-0BCA-44C4-B38E-B71A8DBBD300}" destId="{2AD081C5-9999-4D8E-9ABE-9FC6D481D783}" srcOrd="1" destOrd="0" presId="urn:microsoft.com/office/officeart/2005/8/layout/hProcess9"/>
    <dgm:cxn modelId="{AF67AD4A-E0E7-42B9-9799-99F65111D95A}" type="presParOf" srcId="{2AD081C5-9999-4D8E-9ABE-9FC6D481D783}" destId="{A4E5EBFF-3F4F-47A5-9685-737836F28A7F}" srcOrd="0" destOrd="0" presId="urn:microsoft.com/office/officeart/2005/8/layout/hProcess9"/>
    <dgm:cxn modelId="{631BC92C-7470-428E-939F-E13510CDDB79}" type="presParOf" srcId="{2AD081C5-9999-4D8E-9ABE-9FC6D481D783}" destId="{727049DE-DEA7-41D9-B756-C3FD9B4CF106}" srcOrd="1" destOrd="0" presId="urn:microsoft.com/office/officeart/2005/8/layout/hProcess9"/>
    <dgm:cxn modelId="{3697BBD2-11F0-4772-9BC8-AB37B52D8A1E}" type="presParOf" srcId="{2AD081C5-9999-4D8E-9ABE-9FC6D481D783}" destId="{3EFF71B5-E157-4FD0-A445-A08D262EB619}" srcOrd="2" destOrd="0" presId="urn:microsoft.com/office/officeart/2005/8/layout/hProcess9"/>
    <dgm:cxn modelId="{915A1F76-BC9A-4309-9A12-389149127E71}" type="presParOf" srcId="{2AD081C5-9999-4D8E-9ABE-9FC6D481D783}" destId="{2A2EE2E3-99F8-42D0-ABEB-9B71A79F9060}" srcOrd="3" destOrd="0" presId="urn:microsoft.com/office/officeart/2005/8/layout/hProcess9"/>
    <dgm:cxn modelId="{F8080584-8AEB-4FA5-B449-4D7BC6FB3C56}" type="presParOf" srcId="{2AD081C5-9999-4D8E-9ABE-9FC6D481D783}" destId="{E57EC408-ADFC-4547-BA73-FD1703CE34FF}" srcOrd="4" destOrd="0" presId="urn:microsoft.com/office/officeart/2005/8/layout/hProcess9"/>
    <dgm:cxn modelId="{1EFFFF3E-DFD6-46CC-977E-D999A7E5C499}" type="presParOf" srcId="{2AD081C5-9999-4D8E-9ABE-9FC6D481D783}" destId="{17685711-AF68-4997-AA76-2F1FB0EC1F63}" srcOrd="5" destOrd="0" presId="urn:microsoft.com/office/officeart/2005/8/layout/hProcess9"/>
    <dgm:cxn modelId="{11E85B74-838C-4203-95A7-23822EDF3177}" type="presParOf" srcId="{2AD081C5-9999-4D8E-9ABE-9FC6D481D783}" destId="{09F55616-27F9-4A29-B2F7-9319CE6BD902}" srcOrd="6" destOrd="0" presId="urn:microsoft.com/office/officeart/2005/8/layout/hProcess9"/>
    <dgm:cxn modelId="{00D9FEBE-2D31-495B-BCE8-1F32F8F56D35}" type="presParOf" srcId="{2AD081C5-9999-4D8E-9ABE-9FC6D481D783}" destId="{3B4CFBBC-0C4B-435B-B20E-4CDAB6583542}" srcOrd="7" destOrd="0" presId="urn:microsoft.com/office/officeart/2005/8/layout/hProcess9"/>
    <dgm:cxn modelId="{59538D1F-DD3D-4F84-92A4-75702B1DE770}" type="presParOf" srcId="{2AD081C5-9999-4D8E-9ABE-9FC6D481D783}" destId="{6B44A800-A3C3-4BD9-8AB4-A44CA82D2FFB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19664AC-3A94-47D4-98CA-61E18A274A05}" type="doc">
      <dgm:prSet loTypeId="urn:microsoft.com/office/officeart/2005/8/layout/hProcess9" loCatId="process" qsTypeId="urn:microsoft.com/office/officeart/2005/8/quickstyle/simple1" qsCatId="simple" csTypeId="urn:microsoft.com/office/officeart/2005/8/colors/colorful3" csCatId="colorful" phldr="1"/>
      <dgm:spPr/>
    </dgm:pt>
    <dgm:pt modelId="{8FC964AF-691B-4753-B014-4BEE6CD4091D}">
      <dgm:prSet phldrT="[Texto]"/>
      <dgm:spPr/>
      <dgm:t>
        <a:bodyPr/>
        <a:lstStyle/>
        <a:p>
          <a:r>
            <a:rPr lang="es-ES" dirty="0" smtClean="0"/>
            <a:t>MARCO</a:t>
          </a:r>
        </a:p>
      </dgm:t>
    </dgm:pt>
    <dgm:pt modelId="{0F69740A-BBCF-4990-9889-4DE8BB94C6F0}" type="parTrans" cxnId="{E8D26517-B968-4251-A46F-8B084BA09A9C}">
      <dgm:prSet/>
      <dgm:spPr/>
      <dgm:t>
        <a:bodyPr/>
        <a:lstStyle/>
        <a:p>
          <a:endParaRPr lang="es-ES"/>
        </a:p>
      </dgm:t>
    </dgm:pt>
    <dgm:pt modelId="{965E13A6-9605-43C0-BF2C-BB09D0327DBD}" type="sibTrans" cxnId="{E8D26517-B968-4251-A46F-8B084BA09A9C}">
      <dgm:prSet/>
      <dgm:spPr/>
      <dgm:t>
        <a:bodyPr/>
        <a:lstStyle/>
        <a:p>
          <a:endParaRPr lang="es-ES"/>
        </a:p>
      </dgm:t>
    </dgm:pt>
    <dgm:pt modelId="{158932A1-5558-4FD9-BDE4-5CDCD41D97D5}">
      <dgm:prSet phldrT="[Texto]"/>
      <dgm:spPr/>
      <dgm:t>
        <a:bodyPr/>
        <a:lstStyle/>
        <a:p>
          <a:r>
            <a:rPr lang="es-ES" dirty="0" smtClean="0"/>
            <a:t>COMPLICACIÓN</a:t>
          </a:r>
        </a:p>
      </dgm:t>
    </dgm:pt>
    <dgm:pt modelId="{51C05BB2-89FB-407E-B7F5-10DA6D164FBD}" type="parTrans" cxnId="{E6A422D2-C149-429B-97AF-E2969A4951FE}">
      <dgm:prSet/>
      <dgm:spPr/>
      <dgm:t>
        <a:bodyPr/>
        <a:lstStyle/>
        <a:p>
          <a:endParaRPr lang="es-ES"/>
        </a:p>
      </dgm:t>
    </dgm:pt>
    <dgm:pt modelId="{1EE6A7BB-9C00-4F76-B74F-8D23E97FC89C}" type="sibTrans" cxnId="{E6A422D2-C149-429B-97AF-E2969A4951FE}">
      <dgm:prSet/>
      <dgm:spPr/>
      <dgm:t>
        <a:bodyPr/>
        <a:lstStyle/>
        <a:p>
          <a:endParaRPr lang="es-ES"/>
        </a:p>
      </dgm:t>
    </dgm:pt>
    <dgm:pt modelId="{C0814661-7314-42DD-B71D-887356281168}">
      <dgm:prSet phldrT="[Texto]"/>
      <dgm:spPr/>
      <dgm:t>
        <a:bodyPr/>
        <a:lstStyle/>
        <a:p>
          <a:r>
            <a:rPr lang="es-ES" dirty="0" smtClean="0"/>
            <a:t>RESOLUCIÓN</a:t>
          </a:r>
        </a:p>
      </dgm:t>
    </dgm:pt>
    <dgm:pt modelId="{46D7C724-4AB2-4BB0-852F-177FA09E0565}" type="parTrans" cxnId="{49495701-D50B-41CC-B73B-288B9ED52CE8}">
      <dgm:prSet/>
      <dgm:spPr/>
      <dgm:t>
        <a:bodyPr/>
        <a:lstStyle/>
        <a:p>
          <a:endParaRPr lang="es-ES"/>
        </a:p>
      </dgm:t>
    </dgm:pt>
    <dgm:pt modelId="{B87441C0-07EF-424C-BF90-2EF534DC8FC9}" type="sibTrans" cxnId="{49495701-D50B-41CC-B73B-288B9ED52CE8}">
      <dgm:prSet/>
      <dgm:spPr/>
      <dgm:t>
        <a:bodyPr/>
        <a:lstStyle/>
        <a:p>
          <a:endParaRPr lang="es-ES"/>
        </a:p>
      </dgm:t>
    </dgm:pt>
    <dgm:pt modelId="{973343DD-FE16-420D-BC12-0174B6D467D1}" type="pres">
      <dgm:prSet presAssocID="{519664AC-3A94-47D4-98CA-61E18A274A05}" presName="CompostProcess" presStyleCnt="0">
        <dgm:presLayoutVars>
          <dgm:dir/>
          <dgm:resizeHandles val="exact"/>
        </dgm:presLayoutVars>
      </dgm:prSet>
      <dgm:spPr/>
    </dgm:pt>
    <dgm:pt modelId="{910CD3BF-3938-434F-9FD1-3CD27FCC8807}" type="pres">
      <dgm:prSet presAssocID="{519664AC-3A94-47D4-98CA-61E18A274A05}" presName="arrow" presStyleLbl="bgShp" presStyleIdx="0" presStyleCnt="1" custScaleX="116422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es-ES"/>
        </a:p>
      </dgm:t>
    </dgm:pt>
    <dgm:pt modelId="{21E00D22-334F-4E81-8273-7A9299CD6B04}" type="pres">
      <dgm:prSet presAssocID="{519664AC-3A94-47D4-98CA-61E18A274A05}" presName="linearProcess" presStyleCnt="0"/>
      <dgm:spPr/>
    </dgm:pt>
    <dgm:pt modelId="{9CBB9A58-B0EA-4738-A778-689579ABFAD2}" type="pres">
      <dgm:prSet presAssocID="{8FC964AF-691B-4753-B014-4BEE6CD4091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E4C1FEB-435F-4277-B0AE-CF9470D3A69C}" type="pres">
      <dgm:prSet presAssocID="{965E13A6-9605-43C0-BF2C-BB09D0327DBD}" presName="sibTrans" presStyleCnt="0"/>
      <dgm:spPr/>
    </dgm:pt>
    <dgm:pt modelId="{A83E24C7-634D-4DC9-96FE-F19FC8CD4F3E}" type="pres">
      <dgm:prSet presAssocID="{158932A1-5558-4FD9-BDE4-5CDCD41D97D5}" presName="textNode" presStyleLbl="node1" presStyleIdx="1" presStyleCnt="3" custLinFactNeighborX="-43543" custLinFactNeighborY="100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6AB8A10-DF0F-46EB-91C2-9D74D064016F}" type="pres">
      <dgm:prSet presAssocID="{1EE6A7BB-9C00-4F76-B74F-8D23E97FC89C}" presName="sibTrans" presStyleCnt="0"/>
      <dgm:spPr/>
    </dgm:pt>
    <dgm:pt modelId="{4B39280A-012A-425C-8FC4-0E2FF5939B35}" type="pres">
      <dgm:prSet presAssocID="{C0814661-7314-42DD-B71D-887356281168}" presName="textNode" presStyleLbl="node1" presStyleIdx="2" presStyleCnt="3" custLinFactX="-769" custLinFactNeighborX="-100000" custLinFactNeighborY="128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2928CDF-BF7F-4E41-82AB-0A549435176F}" type="presOf" srcId="{158932A1-5558-4FD9-BDE4-5CDCD41D97D5}" destId="{A83E24C7-634D-4DC9-96FE-F19FC8CD4F3E}" srcOrd="0" destOrd="0" presId="urn:microsoft.com/office/officeart/2005/8/layout/hProcess9"/>
    <dgm:cxn modelId="{49495701-D50B-41CC-B73B-288B9ED52CE8}" srcId="{519664AC-3A94-47D4-98CA-61E18A274A05}" destId="{C0814661-7314-42DD-B71D-887356281168}" srcOrd="2" destOrd="0" parTransId="{46D7C724-4AB2-4BB0-852F-177FA09E0565}" sibTransId="{B87441C0-07EF-424C-BF90-2EF534DC8FC9}"/>
    <dgm:cxn modelId="{E8D26517-B968-4251-A46F-8B084BA09A9C}" srcId="{519664AC-3A94-47D4-98CA-61E18A274A05}" destId="{8FC964AF-691B-4753-B014-4BEE6CD4091D}" srcOrd="0" destOrd="0" parTransId="{0F69740A-BBCF-4990-9889-4DE8BB94C6F0}" sibTransId="{965E13A6-9605-43C0-BF2C-BB09D0327DBD}"/>
    <dgm:cxn modelId="{D4F44307-ACE0-419E-9876-A7509B0DEF6B}" type="presOf" srcId="{8FC964AF-691B-4753-B014-4BEE6CD4091D}" destId="{9CBB9A58-B0EA-4738-A778-689579ABFAD2}" srcOrd="0" destOrd="0" presId="urn:microsoft.com/office/officeart/2005/8/layout/hProcess9"/>
    <dgm:cxn modelId="{E6A422D2-C149-429B-97AF-E2969A4951FE}" srcId="{519664AC-3A94-47D4-98CA-61E18A274A05}" destId="{158932A1-5558-4FD9-BDE4-5CDCD41D97D5}" srcOrd="1" destOrd="0" parTransId="{51C05BB2-89FB-407E-B7F5-10DA6D164FBD}" sibTransId="{1EE6A7BB-9C00-4F76-B74F-8D23E97FC89C}"/>
    <dgm:cxn modelId="{3E77278A-0020-4FCE-A3B1-645B748234A3}" type="presOf" srcId="{C0814661-7314-42DD-B71D-887356281168}" destId="{4B39280A-012A-425C-8FC4-0E2FF5939B35}" srcOrd="0" destOrd="0" presId="urn:microsoft.com/office/officeart/2005/8/layout/hProcess9"/>
    <dgm:cxn modelId="{8D02A41B-2ACA-4142-B136-120DF34C2244}" type="presOf" srcId="{519664AC-3A94-47D4-98CA-61E18A274A05}" destId="{973343DD-FE16-420D-BC12-0174B6D467D1}" srcOrd="0" destOrd="0" presId="urn:microsoft.com/office/officeart/2005/8/layout/hProcess9"/>
    <dgm:cxn modelId="{82788DDC-7072-4307-89DF-4617BAAD42E6}" type="presParOf" srcId="{973343DD-FE16-420D-BC12-0174B6D467D1}" destId="{910CD3BF-3938-434F-9FD1-3CD27FCC8807}" srcOrd="0" destOrd="0" presId="urn:microsoft.com/office/officeart/2005/8/layout/hProcess9"/>
    <dgm:cxn modelId="{F8CF0028-4DB9-4F2A-AF4C-97AAD585219A}" type="presParOf" srcId="{973343DD-FE16-420D-BC12-0174B6D467D1}" destId="{21E00D22-334F-4E81-8273-7A9299CD6B04}" srcOrd="1" destOrd="0" presId="urn:microsoft.com/office/officeart/2005/8/layout/hProcess9"/>
    <dgm:cxn modelId="{1ACD4BD2-09BD-421D-9DA5-EFE88322F07D}" type="presParOf" srcId="{21E00D22-334F-4E81-8273-7A9299CD6B04}" destId="{9CBB9A58-B0EA-4738-A778-689579ABFAD2}" srcOrd="0" destOrd="0" presId="urn:microsoft.com/office/officeart/2005/8/layout/hProcess9"/>
    <dgm:cxn modelId="{C74B0E37-6A84-4AF4-9F39-D67F97F59CA4}" type="presParOf" srcId="{21E00D22-334F-4E81-8273-7A9299CD6B04}" destId="{0E4C1FEB-435F-4277-B0AE-CF9470D3A69C}" srcOrd="1" destOrd="0" presId="urn:microsoft.com/office/officeart/2005/8/layout/hProcess9"/>
    <dgm:cxn modelId="{94EDFBB1-202C-484E-B87F-79F478300B24}" type="presParOf" srcId="{21E00D22-334F-4E81-8273-7A9299CD6B04}" destId="{A83E24C7-634D-4DC9-96FE-F19FC8CD4F3E}" srcOrd="2" destOrd="0" presId="urn:microsoft.com/office/officeart/2005/8/layout/hProcess9"/>
    <dgm:cxn modelId="{5C028472-0BCA-4E69-A31F-458C10444498}" type="presParOf" srcId="{21E00D22-334F-4E81-8273-7A9299CD6B04}" destId="{56AB8A10-DF0F-46EB-91C2-9D74D064016F}" srcOrd="3" destOrd="0" presId="urn:microsoft.com/office/officeart/2005/8/layout/hProcess9"/>
    <dgm:cxn modelId="{3CCF0420-4340-4D1D-81C4-AD2DE30CBC66}" type="presParOf" srcId="{21E00D22-334F-4E81-8273-7A9299CD6B04}" destId="{4B39280A-012A-425C-8FC4-0E2FF5939B3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19664AC-3A94-47D4-98CA-61E18A274A05}" type="doc">
      <dgm:prSet loTypeId="urn:microsoft.com/office/officeart/2005/8/layout/hProcess9" loCatId="process" qsTypeId="urn:microsoft.com/office/officeart/2005/8/quickstyle/simple1" qsCatId="simple" csTypeId="urn:microsoft.com/office/officeart/2005/8/colors/colorful3" csCatId="colorful" phldr="1"/>
      <dgm:spPr/>
    </dgm:pt>
    <dgm:pt modelId="{8FC964AF-691B-4753-B014-4BEE6CD4091D}">
      <dgm:prSet phldrT="[Texto]"/>
      <dgm:spPr/>
      <dgm:t>
        <a:bodyPr/>
        <a:lstStyle/>
        <a:p>
          <a:r>
            <a:rPr lang="es-ES" dirty="0" smtClean="0"/>
            <a:t>INTRODUCCIÓN</a:t>
          </a:r>
          <a:endParaRPr lang="es-ES" dirty="0"/>
        </a:p>
      </dgm:t>
    </dgm:pt>
    <dgm:pt modelId="{0F69740A-BBCF-4990-9889-4DE8BB94C6F0}" type="parTrans" cxnId="{E8D26517-B968-4251-A46F-8B084BA09A9C}">
      <dgm:prSet/>
      <dgm:spPr/>
      <dgm:t>
        <a:bodyPr/>
        <a:lstStyle/>
        <a:p>
          <a:endParaRPr lang="es-ES"/>
        </a:p>
      </dgm:t>
    </dgm:pt>
    <dgm:pt modelId="{965E13A6-9605-43C0-BF2C-BB09D0327DBD}" type="sibTrans" cxnId="{E8D26517-B968-4251-A46F-8B084BA09A9C}">
      <dgm:prSet/>
      <dgm:spPr/>
      <dgm:t>
        <a:bodyPr/>
        <a:lstStyle/>
        <a:p>
          <a:endParaRPr lang="es-ES"/>
        </a:p>
      </dgm:t>
    </dgm:pt>
    <dgm:pt modelId="{158932A1-5558-4FD9-BDE4-5CDCD41D97D5}">
      <dgm:prSet phldrT="[Texto]"/>
      <dgm:spPr/>
      <dgm:t>
        <a:bodyPr/>
        <a:lstStyle/>
        <a:p>
          <a:r>
            <a:rPr lang="es-ES" dirty="0" smtClean="0"/>
            <a:t>DESARROLLO</a:t>
          </a:r>
          <a:endParaRPr lang="es-ES" dirty="0"/>
        </a:p>
      </dgm:t>
    </dgm:pt>
    <dgm:pt modelId="{51C05BB2-89FB-407E-B7F5-10DA6D164FBD}" type="parTrans" cxnId="{E6A422D2-C149-429B-97AF-E2969A4951FE}">
      <dgm:prSet/>
      <dgm:spPr/>
      <dgm:t>
        <a:bodyPr/>
        <a:lstStyle/>
        <a:p>
          <a:endParaRPr lang="es-ES"/>
        </a:p>
      </dgm:t>
    </dgm:pt>
    <dgm:pt modelId="{1EE6A7BB-9C00-4F76-B74F-8D23E97FC89C}" type="sibTrans" cxnId="{E6A422D2-C149-429B-97AF-E2969A4951FE}">
      <dgm:prSet/>
      <dgm:spPr/>
      <dgm:t>
        <a:bodyPr/>
        <a:lstStyle/>
        <a:p>
          <a:endParaRPr lang="es-ES"/>
        </a:p>
      </dgm:t>
    </dgm:pt>
    <dgm:pt modelId="{C0814661-7314-42DD-B71D-887356281168}">
      <dgm:prSet phldrT="[Texto]"/>
      <dgm:spPr/>
      <dgm:t>
        <a:bodyPr/>
        <a:lstStyle/>
        <a:p>
          <a:r>
            <a:rPr lang="es-ES" dirty="0" smtClean="0"/>
            <a:t>CONCLUSIÓN</a:t>
          </a:r>
          <a:endParaRPr lang="es-ES" dirty="0"/>
        </a:p>
      </dgm:t>
    </dgm:pt>
    <dgm:pt modelId="{46D7C724-4AB2-4BB0-852F-177FA09E0565}" type="parTrans" cxnId="{49495701-D50B-41CC-B73B-288B9ED52CE8}">
      <dgm:prSet/>
      <dgm:spPr/>
      <dgm:t>
        <a:bodyPr/>
        <a:lstStyle/>
        <a:p>
          <a:endParaRPr lang="es-ES"/>
        </a:p>
      </dgm:t>
    </dgm:pt>
    <dgm:pt modelId="{B87441C0-07EF-424C-BF90-2EF534DC8FC9}" type="sibTrans" cxnId="{49495701-D50B-41CC-B73B-288B9ED52CE8}">
      <dgm:prSet/>
      <dgm:spPr/>
      <dgm:t>
        <a:bodyPr/>
        <a:lstStyle/>
        <a:p>
          <a:endParaRPr lang="es-ES"/>
        </a:p>
      </dgm:t>
    </dgm:pt>
    <dgm:pt modelId="{973343DD-FE16-420D-BC12-0174B6D467D1}" type="pres">
      <dgm:prSet presAssocID="{519664AC-3A94-47D4-98CA-61E18A274A05}" presName="CompostProcess" presStyleCnt="0">
        <dgm:presLayoutVars>
          <dgm:dir/>
          <dgm:resizeHandles val="exact"/>
        </dgm:presLayoutVars>
      </dgm:prSet>
      <dgm:spPr/>
    </dgm:pt>
    <dgm:pt modelId="{910CD3BF-3938-434F-9FD1-3CD27FCC8807}" type="pres">
      <dgm:prSet presAssocID="{519664AC-3A94-47D4-98CA-61E18A274A05}" presName="arrow" presStyleLbl="bgShp" presStyleIdx="0" presStyleCnt="1" custScaleX="116422" custLinFactNeighborX="-613" custLinFactNeighborY="2498"/>
      <dgm:spPr>
        <a:solidFill>
          <a:schemeClr val="accent1">
            <a:lumMod val="60000"/>
            <a:lumOff val="40000"/>
          </a:schemeClr>
        </a:solidFill>
      </dgm:spPr>
    </dgm:pt>
    <dgm:pt modelId="{21E00D22-334F-4E81-8273-7A9299CD6B04}" type="pres">
      <dgm:prSet presAssocID="{519664AC-3A94-47D4-98CA-61E18A274A05}" presName="linearProcess" presStyleCnt="0"/>
      <dgm:spPr/>
    </dgm:pt>
    <dgm:pt modelId="{9CBB9A58-B0EA-4738-A778-689579ABFAD2}" type="pres">
      <dgm:prSet presAssocID="{8FC964AF-691B-4753-B014-4BEE6CD4091D}" presName="textNode" presStyleLbl="node1" presStyleIdx="0" presStyleCnt="3" custLinFactNeighborX="-10253" custLinFactNeighborY="-397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E4C1FEB-435F-4277-B0AE-CF9470D3A69C}" type="pres">
      <dgm:prSet presAssocID="{965E13A6-9605-43C0-BF2C-BB09D0327DBD}" presName="sibTrans" presStyleCnt="0"/>
      <dgm:spPr/>
    </dgm:pt>
    <dgm:pt modelId="{A83E24C7-634D-4DC9-96FE-F19FC8CD4F3E}" type="pres">
      <dgm:prSet presAssocID="{158932A1-5558-4FD9-BDE4-5CDCD41D97D5}" presName="textNode" presStyleLbl="node1" presStyleIdx="1" presStyleCnt="3" custLinFactNeighborX="-43543" custLinFactNeighborY="100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6AB8A10-DF0F-46EB-91C2-9D74D064016F}" type="pres">
      <dgm:prSet presAssocID="{1EE6A7BB-9C00-4F76-B74F-8D23E97FC89C}" presName="sibTrans" presStyleCnt="0"/>
      <dgm:spPr/>
    </dgm:pt>
    <dgm:pt modelId="{4B39280A-012A-425C-8FC4-0E2FF5939B35}" type="pres">
      <dgm:prSet presAssocID="{C0814661-7314-42DD-B71D-88735628116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B33532E-7F6F-43D1-B5CD-0D5940176A40}" type="presOf" srcId="{158932A1-5558-4FD9-BDE4-5CDCD41D97D5}" destId="{A83E24C7-634D-4DC9-96FE-F19FC8CD4F3E}" srcOrd="0" destOrd="0" presId="urn:microsoft.com/office/officeart/2005/8/layout/hProcess9"/>
    <dgm:cxn modelId="{49495701-D50B-41CC-B73B-288B9ED52CE8}" srcId="{519664AC-3A94-47D4-98CA-61E18A274A05}" destId="{C0814661-7314-42DD-B71D-887356281168}" srcOrd="2" destOrd="0" parTransId="{46D7C724-4AB2-4BB0-852F-177FA09E0565}" sibTransId="{B87441C0-07EF-424C-BF90-2EF534DC8FC9}"/>
    <dgm:cxn modelId="{E6A422D2-C149-429B-97AF-E2969A4951FE}" srcId="{519664AC-3A94-47D4-98CA-61E18A274A05}" destId="{158932A1-5558-4FD9-BDE4-5CDCD41D97D5}" srcOrd="1" destOrd="0" parTransId="{51C05BB2-89FB-407E-B7F5-10DA6D164FBD}" sibTransId="{1EE6A7BB-9C00-4F76-B74F-8D23E97FC89C}"/>
    <dgm:cxn modelId="{E8D26517-B968-4251-A46F-8B084BA09A9C}" srcId="{519664AC-3A94-47D4-98CA-61E18A274A05}" destId="{8FC964AF-691B-4753-B014-4BEE6CD4091D}" srcOrd="0" destOrd="0" parTransId="{0F69740A-BBCF-4990-9889-4DE8BB94C6F0}" sibTransId="{965E13A6-9605-43C0-BF2C-BB09D0327DBD}"/>
    <dgm:cxn modelId="{0167CA34-A400-4A49-A788-0B5614526AEF}" type="presOf" srcId="{C0814661-7314-42DD-B71D-887356281168}" destId="{4B39280A-012A-425C-8FC4-0E2FF5939B35}" srcOrd="0" destOrd="0" presId="urn:microsoft.com/office/officeart/2005/8/layout/hProcess9"/>
    <dgm:cxn modelId="{E2E785FC-3C35-485D-961D-2DD3C4BEADA7}" type="presOf" srcId="{8FC964AF-691B-4753-B014-4BEE6CD4091D}" destId="{9CBB9A58-B0EA-4738-A778-689579ABFAD2}" srcOrd="0" destOrd="0" presId="urn:microsoft.com/office/officeart/2005/8/layout/hProcess9"/>
    <dgm:cxn modelId="{41DF6643-1047-4D33-B28D-0912307A2312}" type="presOf" srcId="{519664AC-3A94-47D4-98CA-61E18A274A05}" destId="{973343DD-FE16-420D-BC12-0174B6D467D1}" srcOrd="0" destOrd="0" presId="urn:microsoft.com/office/officeart/2005/8/layout/hProcess9"/>
    <dgm:cxn modelId="{F31EE314-C771-4558-A401-91A96DBBB026}" type="presParOf" srcId="{973343DD-FE16-420D-BC12-0174B6D467D1}" destId="{910CD3BF-3938-434F-9FD1-3CD27FCC8807}" srcOrd="0" destOrd="0" presId="urn:microsoft.com/office/officeart/2005/8/layout/hProcess9"/>
    <dgm:cxn modelId="{4D324D99-64A8-4347-AC54-EDA4ECBD7CCE}" type="presParOf" srcId="{973343DD-FE16-420D-BC12-0174B6D467D1}" destId="{21E00D22-334F-4E81-8273-7A9299CD6B04}" srcOrd="1" destOrd="0" presId="urn:microsoft.com/office/officeart/2005/8/layout/hProcess9"/>
    <dgm:cxn modelId="{CE3197C6-665C-4773-9C30-18E6AAAF39F5}" type="presParOf" srcId="{21E00D22-334F-4E81-8273-7A9299CD6B04}" destId="{9CBB9A58-B0EA-4738-A778-689579ABFAD2}" srcOrd="0" destOrd="0" presId="urn:microsoft.com/office/officeart/2005/8/layout/hProcess9"/>
    <dgm:cxn modelId="{AB096CF3-1E42-41FA-878F-9A7AFF35B8CC}" type="presParOf" srcId="{21E00D22-334F-4E81-8273-7A9299CD6B04}" destId="{0E4C1FEB-435F-4277-B0AE-CF9470D3A69C}" srcOrd="1" destOrd="0" presId="urn:microsoft.com/office/officeart/2005/8/layout/hProcess9"/>
    <dgm:cxn modelId="{C231C190-C73F-40FE-A618-4207524E8325}" type="presParOf" srcId="{21E00D22-334F-4E81-8273-7A9299CD6B04}" destId="{A83E24C7-634D-4DC9-96FE-F19FC8CD4F3E}" srcOrd="2" destOrd="0" presId="urn:microsoft.com/office/officeart/2005/8/layout/hProcess9"/>
    <dgm:cxn modelId="{82779F2A-0072-4FDE-B5B4-E9F13434ECFE}" type="presParOf" srcId="{21E00D22-334F-4E81-8273-7A9299CD6B04}" destId="{56AB8A10-DF0F-46EB-91C2-9D74D064016F}" srcOrd="3" destOrd="0" presId="urn:microsoft.com/office/officeart/2005/8/layout/hProcess9"/>
    <dgm:cxn modelId="{016CE3D8-DA32-4A29-A246-A9DA5AE242B0}" type="presParOf" srcId="{21E00D22-334F-4E81-8273-7A9299CD6B04}" destId="{4B39280A-012A-425C-8FC4-0E2FF5939B3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93CE1CE-C334-4F19-B491-03863D4F2969}" type="doc">
      <dgm:prSet loTypeId="urn:microsoft.com/office/officeart/2005/8/layout/hProcess9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58AC498D-2EAA-43B9-BEE8-32DB50B37B05}">
      <dgm:prSet phldrT="[Texto]"/>
      <dgm:spPr/>
      <dgm:t>
        <a:bodyPr/>
        <a:lstStyle/>
        <a:p>
          <a:r>
            <a:rPr lang="es-ES" dirty="0" smtClean="0"/>
            <a:t>Tesis anterior</a:t>
          </a:r>
          <a:endParaRPr lang="es-ES" dirty="0"/>
        </a:p>
      </dgm:t>
    </dgm:pt>
    <dgm:pt modelId="{FAF5D81A-64E4-4DC1-8FA6-DE5571590594}" type="parTrans" cxnId="{C33EE68D-9E79-4390-AB72-8EEB8ACFB321}">
      <dgm:prSet/>
      <dgm:spPr/>
      <dgm:t>
        <a:bodyPr/>
        <a:lstStyle/>
        <a:p>
          <a:endParaRPr lang="es-ES"/>
        </a:p>
      </dgm:t>
    </dgm:pt>
    <dgm:pt modelId="{C10EBC34-D62B-4D11-B401-05A80C4C5FB1}" type="sibTrans" cxnId="{C33EE68D-9E79-4390-AB72-8EEB8ACFB321}">
      <dgm:prSet/>
      <dgm:spPr/>
      <dgm:t>
        <a:bodyPr/>
        <a:lstStyle/>
        <a:p>
          <a:endParaRPr lang="es-ES"/>
        </a:p>
      </dgm:t>
    </dgm:pt>
    <dgm:pt modelId="{76A296BD-A6DC-4A26-B592-FF8E2B53E18F}">
      <dgm:prSet phldrT="[Texto]"/>
      <dgm:spPr/>
      <dgm:t>
        <a:bodyPr/>
        <a:lstStyle/>
        <a:p>
          <a:r>
            <a:rPr lang="es-ES" dirty="0" smtClean="0"/>
            <a:t>Cadena de Argumentos</a:t>
          </a:r>
          <a:endParaRPr lang="es-ES" dirty="0"/>
        </a:p>
      </dgm:t>
    </dgm:pt>
    <dgm:pt modelId="{CFE0A98E-A3E0-4669-95E2-C45F244D20CE}" type="parTrans" cxnId="{89C570B8-4CCC-4450-8444-1EB831902933}">
      <dgm:prSet/>
      <dgm:spPr/>
      <dgm:t>
        <a:bodyPr/>
        <a:lstStyle/>
        <a:p>
          <a:endParaRPr lang="es-ES"/>
        </a:p>
      </dgm:t>
    </dgm:pt>
    <dgm:pt modelId="{7624116C-1683-4114-BCCB-BB424B081182}" type="sibTrans" cxnId="{89C570B8-4CCC-4450-8444-1EB831902933}">
      <dgm:prSet/>
      <dgm:spPr/>
      <dgm:t>
        <a:bodyPr/>
        <a:lstStyle/>
        <a:p>
          <a:endParaRPr lang="es-ES"/>
        </a:p>
      </dgm:t>
    </dgm:pt>
    <dgm:pt modelId="{80A29395-315E-4A5B-B767-ABBAED15F921}">
      <dgm:prSet phldrT="[Texto]"/>
      <dgm:spPr/>
      <dgm:t>
        <a:bodyPr/>
        <a:lstStyle/>
        <a:p>
          <a:r>
            <a:rPr lang="es-ES" dirty="0" smtClean="0"/>
            <a:t>Nueva tesis</a:t>
          </a:r>
          <a:endParaRPr lang="es-ES" dirty="0"/>
        </a:p>
      </dgm:t>
    </dgm:pt>
    <dgm:pt modelId="{110EC5F1-8ACB-41AD-8DF2-AB6EF56EBD28}" type="parTrans" cxnId="{82F13AB8-18CD-4229-89B8-03331141EBC9}">
      <dgm:prSet/>
      <dgm:spPr/>
      <dgm:t>
        <a:bodyPr/>
        <a:lstStyle/>
        <a:p>
          <a:endParaRPr lang="es-ES"/>
        </a:p>
      </dgm:t>
    </dgm:pt>
    <dgm:pt modelId="{77B2FBE4-8122-40FD-A4C7-C9EE0954619B}" type="sibTrans" cxnId="{82F13AB8-18CD-4229-89B8-03331141EBC9}">
      <dgm:prSet/>
      <dgm:spPr/>
      <dgm:t>
        <a:bodyPr/>
        <a:lstStyle/>
        <a:p>
          <a:endParaRPr lang="es-ES"/>
        </a:p>
      </dgm:t>
    </dgm:pt>
    <dgm:pt modelId="{AF96872A-58DD-4CCE-9715-83C0EC10EC98}">
      <dgm:prSet/>
      <dgm:spPr/>
      <dgm:t>
        <a:bodyPr/>
        <a:lstStyle/>
        <a:p>
          <a:r>
            <a:rPr lang="es-ES" dirty="0" smtClean="0"/>
            <a:t>Premisas</a:t>
          </a:r>
          <a:endParaRPr lang="es-ES" dirty="0"/>
        </a:p>
      </dgm:t>
    </dgm:pt>
    <dgm:pt modelId="{B463036A-C118-4AA6-8B4C-92264DF07580}" type="parTrans" cxnId="{F71BD74E-6A59-4947-8F7C-B8EC0411AD23}">
      <dgm:prSet/>
      <dgm:spPr/>
      <dgm:t>
        <a:bodyPr/>
        <a:lstStyle/>
        <a:p>
          <a:endParaRPr lang="es-ES"/>
        </a:p>
      </dgm:t>
    </dgm:pt>
    <dgm:pt modelId="{081DB0C3-7ED0-4C49-B530-83332F9598BA}" type="sibTrans" cxnId="{F71BD74E-6A59-4947-8F7C-B8EC0411AD23}">
      <dgm:prSet/>
      <dgm:spPr/>
      <dgm:t>
        <a:bodyPr/>
        <a:lstStyle/>
        <a:p>
          <a:endParaRPr lang="es-ES"/>
        </a:p>
      </dgm:t>
    </dgm:pt>
    <dgm:pt modelId="{C610A568-AA17-4DE1-A493-A635B35C7BC7}">
      <dgm:prSet/>
      <dgm:spPr/>
      <dgm:t>
        <a:bodyPr/>
        <a:lstStyle/>
        <a:p>
          <a:r>
            <a:rPr lang="es-ES" dirty="0" smtClean="0"/>
            <a:t>Conclusión</a:t>
          </a:r>
          <a:endParaRPr lang="es-ES" dirty="0"/>
        </a:p>
      </dgm:t>
    </dgm:pt>
    <dgm:pt modelId="{09F563FA-976F-4F68-BA17-4A20CF5750D4}" type="parTrans" cxnId="{69A38665-E64E-43A8-A63C-CFA9121FB702}">
      <dgm:prSet/>
      <dgm:spPr/>
      <dgm:t>
        <a:bodyPr/>
        <a:lstStyle/>
        <a:p>
          <a:endParaRPr lang="es-ES"/>
        </a:p>
      </dgm:t>
    </dgm:pt>
    <dgm:pt modelId="{7B4B3409-DEED-472C-B952-4FE7FDB0A53C}" type="sibTrans" cxnId="{69A38665-E64E-43A8-A63C-CFA9121FB702}">
      <dgm:prSet/>
      <dgm:spPr/>
      <dgm:t>
        <a:bodyPr/>
        <a:lstStyle/>
        <a:p>
          <a:endParaRPr lang="es-ES"/>
        </a:p>
      </dgm:t>
    </dgm:pt>
    <dgm:pt modelId="{438D4ACB-B502-403B-A150-49DEDF8D2978}" type="pres">
      <dgm:prSet presAssocID="{E93CE1CE-C334-4F19-B491-03863D4F2969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71A1565-3B8D-478E-A472-C7D52A49F961}" type="pres">
      <dgm:prSet presAssocID="{E93CE1CE-C334-4F19-B491-03863D4F2969}" presName="arrow" presStyleLbl="bgShp" presStyleIdx="0" presStyleCnt="1" custLinFactNeighborX="226" custLinFactNeighborY="-36438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es-ES"/>
        </a:p>
      </dgm:t>
    </dgm:pt>
    <dgm:pt modelId="{BFDB8C45-31B5-4E58-9531-0AFD698C5519}" type="pres">
      <dgm:prSet presAssocID="{E93CE1CE-C334-4F19-B491-03863D4F2969}" presName="linearProcess" presStyleCnt="0"/>
      <dgm:spPr/>
    </dgm:pt>
    <dgm:pt modelId="{5D039332-F17F-49CB-8296-6FEC9678DE7E}" type="pres">
      <dgm:prSet presAssocID="{58AC498D-2EAA-43B9-BEE8-32DB50B37B05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8E217B6-BC95-486D-B74D-B93313335E81}" type="pres">
      <dgm:prSet presAssocID="{C10EBC34-D62B-4D11-B401-05A80C4C5FB1}" presName="sibTrans" presStyleCnt="0"/>
      <dgm:spPr/>
    </dgm:pt>
    <dgm:pt modelId="{18854101-4418-4E56-ABD7-D8FC80D0A0E0}" type="pres">
      <dgm:prSet presAssocID="{AF96872A-58DD-4CCE-9715-83C0EC10EC98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349C272-2062-4B10-8C40-7546349364C1}" type="pres">
      <dgm:prSet presAssocID="{081DB0C3-7ED0-4C49-B530-83332F9598BA}" presName="sibTrans" presStyleCnt="0"/>
      <dgm:spPr/>
    </dgm:pt>
    <dgm:pt modelId="{C883051B-8723-49DB-9C75-1FC2DBAA37E0}" type="pres">
      <dgm:prSet presAssocID="{76A296BD-A6DC-4A26-B592-FF8E2B53E18F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D538F1F-2981-4BCA-8209-38A7F946C794}" type="pres">
      <dgm:prSet presAssocID="{7624116C-1683-4114-BCCB-BB424B081182}" presName="sibTrans" presStyleCnt="0"/>
      <dgm:spPr/>
    </dgm:pt>
    <dgm:pt modelId="{77EC9EDF-825A-4BEB-9C21-2E54D38F672D}" type="pres">
      <dgm:prSet presAssocID="{C610A568-AA17-4DE1-A493-A635B35C7BC7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4197F9A-091D-406E-9A07-6E761B3196B4}" type="pres">
      <dgm:prSet presAssocID="{7B4B3409-DEED-472C-B952-4FE7FDB0A53C}" presName="sibTrans" presStyleCnt="0"/>
      <dgm:spPr/>
    </dgm:pt>
    <dgm:pt modelId="{50B74617-434B-4A6A-8CAA-E41162CD901E}" type="pres">
      <dgm:prSet presAssocID="{80A29395-315E-4A5B-B767-ABBAED15F921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33EE68D-9E79-4390-AB72-8EEB8ACFB321}" srcId="{E93CE1CE-C334-4F19-B491-03863D4F2969}" destId="{58AC498D-2EAA-43B9-BEE8-32DB50B37B05}" srcOrd="0" destOrd="0" parTransId="{FAF5D81A-64E4-4DC1-8FA6-DE5571590594}" sibTransId="{C10EBC34-D62B-4D11-B401-05A80C4C5FB1}"/>
    <dgm:cxn modelId="{B7CAD50C-8265-4464-A54F-06842A0AD505}" type="presOf" srcId="{80A29395-315E-4A5B-B767-ABBAED15F921}" destId="{50B74617-434B-4A6A-8CAA-E41162CD901E}" srcOrd="0" destOrd="0" presId="urn:microsoft.com/office/officeart/2005/8/layout/hProcess9"/>
    <dgm:cxn modelId="{F525F4CA-03F9-42DD-BDEE-7B2D66E4CDCF}" type="presOf" srcId="{E93CE1CE-C334-4F19-B491-03863D4F2969}" destId="{438D4ACB-B502-403B-A150-49DEDF8D2978}" srcOrd="0" destOrd="0" presId="urn:microsoft.com/office/officeart/2005/8/layout/hProcess9"/>
    <dgm:cxn modelId="{34EDA190-6B53-475F-89E5-4812403B3DA4}" type="presOf" srcId="{58AC498D-2EAA-43B9-BEE8-32DB50B37B05}" destId="{5D039332-F17F-49CB-8296-6FEC9678DE7E}" srcOrd="0" destOrd="0" presId="urn:microsoft.com/office/officeart/2005/8/layout/hProcess9"/>
    <dgm:cxn modelId="{D64A5F1D-62B4-4C73-9A8F-C9B560EB77C2}" type="presOf" srcId="{AF96872A-58DD-4CCE-9715-83C0EC10EC98}" destId="{18854101-4418-4E56-ABD7-D8FC80D0A0E0}" srcOrd="0" destOrd="0" presId="urn:microsoft.com/office/officeart/2005/8/layout/hProcess9"/>
    <dgm:cxn modelId="{F71BD74E-6A59-4947-8F7C-B8EC0411AD23}" srcId="{E93CE1CE-C334-4F19-B491-03863D4F2969}" destId="{AF96872A-58DD-4CCE-9715-83C0EC10EC98}" srcOrd="1" destOrd="0" parTransId="{B463036A-C118-4AA6-8B4C-92264DF07580}" sibTransId="{081DB0C3-7ED0-4C49-B530-83332F9598BA}"/>
    <dgm:cxn modelId="{D5D1BFEC-0653-4E98-90F7-68EAB6F8DEE5}" type="presOf" srcId="{C610A568-AA17-4DE1-A493-A635B35C7BC7}" destId="{77EC9EDF-825A-4BEB-9C21-2E54D38F672D}" srcOrd="0" destOrd="0" presId="urn:microsoft.com/office/officeart/2005/8/layout/hProcess9"/>
    <dgm:cxn modelId="{E7F9C212-30FA-437D-AB7B-1AA40BF6128A}" type="presOf" srcId="{76A296BD-A6DC-4A26-B592-FF8E2B53E18F}" destId="{C883051B-8723-49DB-9C75-1FC2DBAA37E0}" srcOrd="0" destOrd="0" presId="urn:microsoft.com/office/officeart/2005/8/layout/hProcess9"/>
    <dgm:cxn modelId="{69A38665-E64E-43A8-A63C-CFA9121FB702}" srcId="{E93CE1CE-C334-4F19-B491-03863D4F2969}" destId="{C610A568-AA17-4DE1-A493-A635B35C7BC7}" srcOrd="3" destOrd="0" parTransId="{09F563FA-976F-4F68-BA17-4A20CF5750D4}" sibTransId="{7B4B3409-DEED-472C-B952-4FE7FDB0A53C}"/>
    <dgm:cxn modelId="{82F13AB8-18CD-4229-89B8-03331141EBC9}" srcId="{E93CE1CE-C334-4F19-B491-03863D4F2969}" destId="{80A29395-315E-4A5B-B767-ABBAED15F921}" srcOrd="4" destOrd="0" parTransId="{110EC5F1-8ACB-41AD-8DF2-AB6EF56EBD28}" sibTransId="{77B2FBE4-8122-40FD-A4C7-C9EE0954619B}"/>
    <dgm:cxn modelId="{89C570B8-4CCC-4450-8444-1EB831902933}" srcId="{E93CE1CE-C334-4F19-B491-03863D4F2969}" destId="{76A296BD-A6DC-4A26-B592-FF8E2B53E18F}" srcOrd="2" destOrd="0" parTransId="{CFE0A98E-A3E0-4669-95E2-C45F244D20CE}" sibTransId="{7624116C-1683-4114-BCCB-BB424B081182}"/>
    <dgm:cxn modelId="{B4DFFAC7-1CE2-459B-A1A5-2BB80C8CF931}" type="presParOf" srcId="{438D4ACB-B502-403B-A150-49DEDF8D2978}" destId="{771A1565-3B8D-478E-A472-C7D52A49F961}" srcOrd="0" destOrd="0" presId="urn:microsoft.com/office/officeart/2005/8/layout/hProcess9"/>
    <dgm:cxn modelId="{BCA8ECD5-66FD-4C24-AD3E-1E53867CF3B5}" type="presParOf" srcId="{438D4ACB-B502-403B-A150-49DEDF8D2978}" destId="{BFDB8C45-31B5-4E58-9531-0AFD698C5519}" srcOrd="1" destOrd="0" presId="urn:microsoft.com/office/officeart/2005/8/layout/hProcess9"/>
    <dgm:cxn modelId="{464BB52E-438C-4D36-B204-6E1B4FABAE27}" type="presParOf" srcId="{BFDB8C45-31B5-4E58-9531-0AFD698C5519}" destId="{5D039332-F17F-49CB-8296-6FEC9678DE7E}" srcOrd="0" destOrd="0" presId="urn:microsoft.com/office/officeart/2005/8/layout/hProcess9"/>
    <dgm:cxn modelId="{16A4E037-48B4-41F5-A047-971FE6636921}" type="presParOf" srcId="{BFDB8C45-31B5-4E58-9531-0AFD698C5519}" destId="{D8E217B6-BC95-486D-B74D-B93313335E81}" srcOrd="1" destOrd="0" presId="urn:microsoft.com/office/officeart/2005/8/layout/hProcess9"/>
    <dgm:cxn modelId="{89A26AF5-9755-4ED6-922E-DF9261F26B8C}" type="presParOf" srcId="{BFDB8C45-31B5-4E58-9531-0AFD698C5519}" destId="{18854101-4418-4E56-ABD7-D8FC80D0A0E0}" srcOrd="2" destOrd="0" presId="urn:microsoft.com/office/officeart/2005/8/layout/hProcess9"/>
    <dgm:cxn modelId="{3777FC7D-14FA-460A-ADC1-F13D61539556}" type="presParOf" srcId="{BFDB8C45-31B5-4E58-9531-0AFD698C5519}" destId="{3349C272-2062-4B10-8C40-7546349364C1}" srcOrd="3" destOrd="0" presId="urn:microsoft.com/office/officeart/2005/8/layout/hProcess9"/>
    <dgm:cxn modelId="{5BDCB196-677A-4AB2-B297-C35D1E6B747A}" type="presParOf" srcId="{BFDB8C45-31B5-4E58-9531-0AFD698C5519}" destId="{C883051B-8723-49DB-9C75-1FC2DBAA37E0}" srcOrd="4" destOrd="0" presId="urn:microsoft.com/office/officeart/2005/8/layout/hProcess9"/>
    <dgm:cxn modelId="{9CD1877E-BEB6-4B13-BF13-197CFD7986BB}" type="presParOf" srcId="{BFDB8C45-31B5-4E58-9531-0AFD698C5519}" destId="{2D538F1F-2981-4BCA-8209-38A7F946C794}" srcOrd="5" destOrd="0" presId="urn:microsoft.com/office/officeart/2005/8/layout/hProcess9"/>
    <dgm:cxn modelId="{AC1F06E3-AC52-4D22-BF89-D2976BDA0A38}" type="presParOf" srcId="{BFDB8C45-31B5-4E58-9531-0AFD698C5519}" destId="{77EC9EDF-825A-4BEB-9C21-2E54D38F672D}" srcOrd="6" destOrd="0" presId="urn:microsoft.com/office/officeart/2005/8/layout/hProcess9"/>
    <dgm:cxn modelId="{13C25BAC-0B28-473F-B5FF-99A0A129C98A}" type="presParOf" srcId="{BFDB8C45-31B5-4E58-9531-0AFD698C5519}" destId="{B4197F9A-091D-406E-9A07-6E761B3196B4}" srcOrd="7" destOrd="0" presId="urn:microsoft.com/office/officeart/2005/8/layout/hProcess9"/>
    <dgm:cxn modelId="{2FC484BB-C981-47E2-A8E2-E0088EB344B0}" type="presParOf" srcId="{BFDB8C45-31B5-4E58-9531-0AFD698C5519}" destId="{50B74617-434B-4A6A-8CAA-E41162CD901E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93CE1CE-C334-4F19-B491-03863D4F2969}" type="doc">
      <dgm:prSet loTypeId="urn:microsoft.com/office/officeart/2005/8/layout/hProcess9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58AC498D-2EAA-43B9-BEE8-32DB50B37B05}">
      <dgm:prSet phldrT="[Texto]"/>
      <dgm:spPr/>
      <dgm:t>
        <a:bodyPr/>
        <a:lstStyle/>
        <a:p>
          <a:r>
            <a:rPr lang="es-ES" dirty="0" smtClean="0"/>
            <a:t>Tesis</a:t>
          </a:r>
          <a:endParaRPr lang="es-ES" dirty="0"/>
        </a:p>
      </dgm:t>
    </dgm:pt>
    <dgm:pt modelId="{FAF5D81A-64E4-4DC1-8FA6-DE5571590594}" type="parTrans" cxnId="{C33EE68D-9E79-4390-AB72-8EEB8ACFB321}">
      <dgm:prSet/>
      <dgm:spPr/>
      <dgm:t>
        <a:bodyPr/>
        <a:lstStyle/>
        <a:p>
          <a:endParaRPr lang="es-ES"/>
        </a:p>
      </dgm:t>
    </dgm:pt>
    <dgm:pt modelId="{C10EBC34-D62B-4D11-B401-05A80C4C5FB1}" type="sibTrans" cxnId="{C33EE68D-9E79-4390-AB72-8EEB8ACFB321}">
      <dgm:prSet/>
      <dgm:spPr/>
      <dgm:t>
        <a:bodyPr/>
        <a:lstStyle/>
        <a:p>
          <a:endParaRPr lang="es-ES"/>
        </a:p>
      </dgm:t>
    </dgm:pt>
    <dgm:pt modelId="{76A296BD-A6DC-4A26-B592-FF8E2B53E18F}">
      <dgm:prSet phldrT="[Texto]"/>
      <dgm:spPr/>
      <dgm:t>
        <a:bodyPr/>
        <a:lstStyle/>
        <a:p>
          <a:r>
            <a:rPr lang="es-ES" dirty="0" smtClean="0"/>
            <a:t>Cadena de Argumentos</a:t>
          </a:r>
          <a:endParaRPr lang="es-ES" dirty="0"/>
        </a:p>
      </dgm:t>
    </dgm:pt>
    <dgm:pt modelId="{CFE0A98E-A3E0-4669-95E2-C45F244D20CE}" type="parTrans" cxnId="{89C570B8-4CCC-4450-8444-1EB831902933}">
      <dgm:prSet/>
      <dgm:spPr/>
      <dgm:t>
        <a:bodyPr/>
        <a:lstStyle/>
        <a:p>
          <a:endParaRPr lang="es-ES"/>
        </a:p>
      </dgm:t>
    </dgm:pt>
    <dgm:pt modelId="{7624116C-1683-4114-BCCB-BB424B081182}" type="sibTrans" cxnId="{89C570B8-4CCC-4450-8444-1EB831902933}">
      <dgm:prSet/>
      <dgm:spPr/>
      <dgm:t>
        <a:bodyPr/>
        <a:lstStyle/>
        <a:p>
          <a:endParaRPr lang="es-ES"/>
        </a:p>
      </dgm:t>
    </dgm:pt>
    <dgm:pt modelId="{C610A568-AA17-4DE1-A493-A635B35C7BC7}">
      <dgm:prSet/>
      <dgm:spPr/>
      <dgm:t>
        <a:bodyPr/>
        <a:lstStyle/>
        <a:p>
          <a:r>
            <a:rPr lang="es-ES" dirty="0" smtClean="0"/>
            <a:t>Conclusión</a:t>
          </a:r>
          <a:endParaRPr lang="es-ES" dirty="0"/>
        </a:p>
      </dgm:t>
    </dgm:pt>
    <dgm:pt modelId="{09F563FA-976F-4F68-BA17-4A20CF5750D4}" type="parTrans" cxnId="{69A38665-E64E-43A8-A63C-CFA9121FB702}">
      <dgm:prSet/>
      <dgm:spPr/>
      <dgm:t>
        <a:bodyPr/>
        <a:lstStyle/>
        <a:p>
          <a:endParaRPr lang="es-ES"/>
        </a:p>
      </dgm:t>
    </dgm:pt>
    <dgm:pt modelId="{7B4B3409-DEED-472C-B952-4FE7FDB0A53C}" type="sibTrans" cxnId="{69A38665-E64E-43A8-A63C-CFA9121FB702}">
      <dgm:prSet/>
      <dgm:spPr/>
      <dgm:t>
        <a:bodyPr/>
        <a:lstStyle/>
        <a:p>
          <a:endParaRPr lang="es-ES"/>
        </a:p>
      </dgm:t>
    </dgm:pt>
    <dgm:pt modelId="{438D4ACB-B502-403B-A150-49DEDF8D2978}" type="pres">
      <dgm:prSet presAssocID="{E93CE1CE-C334-4F19-B491-03863D4F2969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71A1565-3B8D-478E-A472-C7D52A49F961}" type="pres">
      <dgm:prSet presAssocID="{E93CE1CE-C334-4F19-B491-03863D4F2969}" presName="arrow" presStyleLbl="bgShp" presStyleIdx="0" presStyleCnt="1" custScaleX="117647" custLinFactNeighborX="226" custLinFactNeighborY="-36438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s-ES"/>
        </a:p>
      </dgm:t>
    </dgm:pt>
    <dgm:pt modelId="{BFDB8C45-31B5-4E58-9531-0AFD698C5519}" type="pres">
      <dgm:prSet presAssocID="{E93CE1CE-C334-4F19-B491-03863D4F2969}" presName="linearProcess" presStyleCnt="0"/>
      <dgm:spPr/>
    </dgm:pt>
    <dgm:pt modelId="{5D039332-F17F-49CB-8296-6FEC9678DE7E}" type="pres">
      <dgm:prSet presAssocID="{58AC498D-2EAA-43B9-BEE8-32DB50B37B05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8E217B6-BC95-486D-B74D-B93313335E81}" type="pres">
      <dgm:prSet presAssocID="{C10EBC34-D62B-4D11-B401-05A80C4C5FB1}" presName="sibTrans" presStyleCnt="0"/>
      <dgm:spPr/>
    </dgm:pt>
    <dgm:pt modelId="{C883051B-8723-49DB-9C75-1FC2DBAA37E0}" type="pres">
      <dgm:prSet presAssocID="{76A296BD-A6DC-4A26-B592-FF8E2B53E18F}" presName="textNode" presStyleLbl="node1" presStyleIdx="1" presStyleCnt="3" custLinFactNeighborX="-40484" custLinFactNeighborY="-162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D538F1F-2981-4BCA-8209-38A7F946C794}" type="pres">
      <dgm:prSet presAssocID="{7624116C-1683-4114-BCCB-BB424B081182}" presName="sibTrans" presStyleCnt="0"/>
      <dgm:spPr/>
    </dgm:pt>
    <dgm:pt modelId="{77EC9EDF-825A-4BEB-9C21-2E54D38F672D}" type="pres">
      <dgm:prSet presAssocID="{C610A568-AA17-4DE1-A493-A635B35C7BC7}" presName="textNode" presStyleLbl="node1" presStyleIdx="2" presStyleCnt="3" custLinFactNeighborX="-52755" custLinFactNeighborY="255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33EE68D-9E79-4390-AB72-8EEB8ACFB321}" srcId="{E93CE1CE-C334-4F19-B491-03863D4F2969}" destId="{58AC498D-2EAA-43B9-BEE8-32DB50B37B05}" srcOrd="0" destOrd="0" parTransId="{FAF5D81A-64E4-4DC1-8FA6-DE5571590594}" sibTransId="{C10EBC34-D62B-4D11-B401-05A80C4C5FB1}"/>
    <dgm:cxn modelId="{69A38665-E64E-43A8-A63C-CFA9121FB702}" srcId="{E93CE1CE-C334-4F19-B491-03863D4F2969}" destId="{C610A568-AA17-4DE1-A493-A635B35C7BC7}" srcOrd="2" destOrd="0" parTransId="{09F563FA-976F-4F68-BA17-4A20CF5750D4}" sibTransId="{7B4B3409-DEED-472C-B952-4FE7FDB0A53C}"/>
    <dgm:cxn modelId="{89C570B8-4CCC-4450-8444-1EB831902933}" srcId="{E93CE1CE-C334-4F19-B491-03863D4F2969}" destId="{76A296BD-A6DC-4A26-B592-FF8E2B53E18F}" srcOrd="1" destOrd="0" parTransId="{CFE0A98E-A3E0-4669-95E2-C45F244D20CE}" sibTransId="{7624116C-1683-4114-BCCB-BB424B081182}"/>
    <dgm:cxn modelId="{359EE3C3-E483-4E58-82DE-20DB9507F1AB}" type="presOf" srcId="{76A296BD-A6DC-4A26-B592-FF8E2B53E18F}" destId="{C883051B-8723-49DB-9C75-1FC2DBAA37E0}" srcOrd="0" destOrd="0" presId="urn:microsoft.com/office/officeart/2005/8/layout/hProcess9"/>
    <dgm:cxn modelId="{01471F3B-A343-456E-A631-B7B210F28BEB}" type="presOf" srcId="{E93CE1CE-C334-4F19-B491-03863D4F2969}" destId="{438D4ACB-B502-403B-A150-49DEDF8D2978}" srcOrd="0" destOrd="0" presId="urn:microsoft.com/office/officeart/2005/8/layout/hProcess9"/>
    <dgm:cxn modelId="{46DF5412-C604-4E2E-B7D0-73FEC7E1273A}" type="presOf" srcId="{58AC498D-2EAA-43B9-BEE8-32DB50B37B05}" destId="{5D039332-F17F-49CB-8296-6FEC9678DE7E}" srcOrd="0" destOrd="0" presId="urn:microsoft.com/office/officeart/2005/8/layout/hProcess9"/>
    <dgm:cxn modelId="{0973E9F8-4D30-4CB3-BD49-773BCB0EA078}" type="presOf" srcId="{C610A568-AA17-4DE1-A493-A635B35C7BC7}" destId="{77EC9EDF-825A-4BEB-9C21-2E54D38F672D}" srcOrd="0" destOrd="0" presId="urn:microsoft.com/office/officeart/2005/8/layout/hProcess9"/>
    <dgm:cxn modelId="{0AF50D23-1141-49E9-9D82-D7B2D212B530}" type="presParOf" srcId="{438D4ACB-B502-403B-A150-49DEDF8D2978}" destId="{771A1565-3B8D-478E-A472-C7D52A49F961}" srcOrd="0" destOrd="0" presId="urn:microsoft.com/office/officeart/2005/8/layout/hProcess9"/>
    <dgm:cxn modelId="{D868F2A6-61A8-456B-ACAC-05FE3DDE0DBD}" type="presParOf" srcId="{438D4ACB-B502-403B-A150-49DEDF8D2978}" destId="{BFDB8C45-31B5-4E58-9531-0AFD698C5519}" srcOrd="1" destOrd="0" presId="urn:microsoft.com/office/officeart/2005/8/layout/hProcess9"/>
    <dgm:cxn modelId="{E3B910DD-AAC8-41F4-9F4A-78118A13F17A}" type="presParOf" srcId="{BFDB8C45-31B5-4E58-9531-0AFD698C5519}" destId="{5D039332-F17F-49CB-8296-6FEC9678DE7E}" srcOrd="0" destOrd="0" presId="urn:microsoft.com/office/officeart/2005/8/layout/hProcess9"/>
    <dgm:cxn modelId="{272CE51B-FF14-46E6-A73D-1E6C2ADD6ECB}" type="presParOf" srcId="{BFDB8C45-31B5-4E58-9531-0AFD698C5519}" destId="{D8E217B6-BC95-486D-B74D-B93313335E81}" srcOrd="1" destOrd="0" presId="urn:microsoft.com/office/officeart/2005/8/layout/hProcess9"/>
    <dgm:cxn modelId="{58278EE8-1C56-480B-99C8-DF4CBE1B9F46}" type="presParOf" srcId="{BFDB8C45-31B5-4E58-9531-0AFD698C5519}" destId="{C883051B-8723-49DB-9C75-1FC2DBAA37E0}" srcOrd="2" destOrd="0" presId="urn:microsoft.com/office/officeart/2005/8/layout/hProcess9"/>
    <dgm:cxn modelId="{B0668A1B-BBE9-4DB5-89D7-E37DCF39C846}" type="presParOf" srcId="{BFDB8C45-31B5-4E58-9531-0AFD698C5519}" destId="{2D538F1F-2981-4BCA-8209-38A7F946C794}" srcOrd="3" destOrd="0" presId="urn:microsoft.com/office/officeart/2005/8/layout/hProcess9"/>
    <dgm:cxn modelId="{3272C5B0-CC31-46F3-9041-9E68A6DB7957}" type="presParOf" srcId="{BFDB8C45-31B5-4E58-9531-0AFD698C5519}" destId="{77EC9EDF-825A-4BEB-9C21-2E54D38F672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CC7E6F0-3883-47D5-A17C-FA7F1131C9CD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s-ES"/>
        </a:p>
      </dgm:t>
    </dgm:pt>
    <dgm:pt modelId="{9DFE28B3-D4F7-4A70-908D-77F1D48C85BA}">
      <dgm:prSet phldrT="[Texto]"/>
      <dgm:spPr/>
      <dgm:t>
        <a:bodyPr/>
        <a:lstStyle/>
        <a:p>
          <a:r>
            <a:rPr lang="es-ES" dirty="0" smtClean="0"/>
            <a:t>TÍTULO</a:t>
          </a:r>
        </a:p>
      </dgm:t>
    </dgm:pt>
    <dgm:pt modelId="{6EB28491-6F55-48E4-9190-826E508C6202}" type="parTrans" cxnId="{BEB5C544-A83E-4E94-8765-29B0E9D8902E}">
      <dgm:prSet/>
      <dgm:spPr/>
      <dgm:t>
        <a:bodyPr/>
        <a:lstStyle/>
        <a:p>
          <a:endParaRPr lang="es-ES"/>
        </a:p>
      </dgm:t>
    </dgm:pt>
    <dgm:pt modelId="{D1B85246-0C5C-4839-A296-EC25D64ED2AC}" type="sibTrans" cxnId="{BEB5C544-A83E-4E94-8765-29B0E9D8902E}">
      <dgm:prSet/>
      <dgm:spPr/>
      <dgm:t>
        <a:bodyPr/>
        <a:lstStyle/>
        <a:p>
          <a:endParaRPr lang="es-ES"/>
        </a:p>
      </dgm:t>
    </dgm:pt>
    <dgm:pt modelId="{356E4A91-8995-4F7E-ABB5-923C66E2C810}">
      <dgm:prSet phldrT="[Texto]"/>
      <dgm:spPr/>
      <dgm:t>
        <a:bodyPr/>
        <a:lstStyle/>
        <a:p>
          <a:r>
            <a:rPr lang="es-ES" dirty="0" smtClean="0"/>
            <a:t>DEFINICIÓN</a:t>
          </a:r>
          <a:endParaRPr lang="es-ES" dirty="0"/>
        </a:p>
      </dgm:t>
    </dgm:pt>
    <dgm:pt modelId="{61F4207C-BE9A-4BBB-80E9-B9B1401F4CE2}" type="parTrans" cxnId="{C341C316-B9BD-4236-907E-9CBD89B0C8BD}">
      <dgm:prSet/>
      <dgm:spPr/>
      <dgm:t>
        <a:bodyPr/>
        <a:lstStyle/>
        <a:p>
          <a:endParaRPr lang="es-ES"/>
        </a:p>
      </dgm:t>
    </dgm:pt>
    <dgm:pt modelId="{1AC2C72A-E4AB-4D5C-8FE8-37CE0974F71E}" type="sibTrans" cxnId="{C341C316-B9BD-4236-907E-9CBD89B0C8BD}">
      <dgm:prSet/>
      <dgm:spPr/>
      <dgm:t>
        <a:bodyPr/>
        <a:lstStyle/>
        <a:p>
          <a:endParaRPr lang="es-ES"/>
        </a:p>
      </dgm:t>
    </dgm:pt>
    <dgm:pt modelId="{A514B133-4709-4924-A805-774B2F8F710E}">
      <dgm:prSet phldrT="[Texto]"/>
      <dgm:spPr/>
      <dgm:t>
        <a:bodyPr/>
        <a:lstStyle/>
        <a:p>
          <a:r>
            <a:rPr lang="es-ES" dirty="0" smtClean="0"/>
            <a:t>EXPANSIÓN</a:t>
          </a:r>
          <a:endParaRPr lang="es-ES" dirty="0"/>
        </a:p>
      </dgm:t>
    </dgm:pt>
    <dgm:pt modelId="{9ADB23B8-471B-4290-8860-5EAF7D91C02D}" type="parTrans" cxnId="{EEFF0A97-89CF-4641-AD5B-A75C6448C9DF}">
      <dgm:prSet/>
      <dgm:spPr/>
      <dgm:t>
        <a:bodyPr/>
        <a:lstStyle/>
        <a:p>
          <a:endParaRPr lang="es-ES"/>
        </a:p>
      </dgm:t>
    </dgm:pt>
    <dgm:pt modelId="{3BFCF860-5230-4894-AF7A-A7249D8CA9D1}" type="sibTrans" cxnId="{EEFF0A97-89CF-4641-AD5B-A75C6448C9DF}">
      <dgm:prSet/>
      <dgm:spPr/>
      <dgm:t>
        <a:bodyPr/>
        <a:lstStyle/>
        <a:p>
          <a:endParaRPr lang="es-ES"/>
        </a:p>
      </dgm:t>
    </dgm:pt>
    <dgm:pt modelId="{DBAC55A4-28D6-4639-9EB1-7923595AA7EE}">
      <dgm:prSet phldrT="[Texto]"/>
      <dgm:spPr/>
      <dgm:t>
        <a:bodyPr/>
        <a:lstStyle/>
        <a:p>
          <a:r>
            <a:rPr lang="es-ES" dirty="0" smtClean="0"/>
            <a:t>PARTES </a:t>
          </a:r>
          <a:endParaRPr lang="es-ES" dirty="0"/>
        </a:p>
      </dgm:t>
    </dgm:pt>
    <dgm:pt modelId="{32B97926-DCFD-43F4-B8C6-B659B5113F29}" type="parTrans" cxnId="{6291F916-8986-47DF-9A85-3DA1AD2863AE}">
      <dgm:prSet/>
      <dgm:spPr/>
      <dgm:t>
        <a:bodyPr/>
        <a:lstStyle/>
        <a:p>
          <a:endParaRPr lang="es-ES"/>
        </a:p>
      </dgm:t>
    </dgm:pt>
    <dgm:pt modelId="{746DD833-2A7B-408D-9BE9-8B95B077E052}" type="sibTrans" cxnId="{6291F916-8986-47DF-9A85-3DA1AD2863AE}">
      <dgm:prSet/>
      <dgm:spPr/>
      <dgm:t>
        <a:bodyPr/>
        <a:lstStyle/>
        <a:p>
          <a:endParaRPr lang="es-ES"/>
        </a:p>
      </dgm:t>
    </dgm:pt>
    <dgm:pt modelId="{393427AC-3F69-4ED5-9895-EC4D284D9581}">
      <dgm:prSet/>
      <dgm:spPr/>
      <dgm:t>
        <a:bodyPr/>
        <a:lstStyle/>
        <a:p>
          <a:r>
            <a:rPr lang="es-ES" dirty="0" smtClean="0"/>
            <a:t>CUALIDADES PROPIEDADES</a:t>
          </a:r>
          <a:endParaRPr lang="es-ES" dirty="0"/>
        </a:p>
      </dgm:t>
    </dgm:pt>
    <dgm:pt modelId="{FBF0E8C8-15C3-4AEE-AF7C-C641A75A8B80}" type="parTrans" cxnId="{ED6269C1-4CD3-4E34-9E15-B35C1D95032F}">
      <dgm:prSet/>
      <dgm:spPr/>
      <dgm:t>
        <a:bodyPr/>
        <a:lstStyle/>
        <a:p>
          <a:endParaRPr lang="es-ES"/>
        </a:p>
      </dgm:t>
    </dgm:pt>
    <dgm:pt modelId="{63329830-3C3B-4723-A4F8-30A949679E2C}" type="sibTrans" cxnId="{ED6269C1-4CD3-4E34-9E15-B35C1D95032F}">
      <dgm:prSet/>
      <dgm:spPr/>
      <dgm:t>
        <a:bodyPr/>
        <a:lstStyle/>
        <a:p>
          <a:endParaRPr lang="es-ES"/>
        </a:p>
      </dgm:t>
    </dgm:pt>
    <dgm:pt modelId="{76977840-55D8-468A-B146-11B33AB0B6E0}" type="pres">
      <dgm:prSet presAssocID="{BCC7E6F0-3883-47D5-A17C-FA7F1131C9C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68D4958A-B3B0-4EAC-B617-089E73DC8F54}" type="pres">
      <dgm:prSet presAssocID="{9DFE28B3-D4F7-4A70-908D-77F1D48C85BA}" presName="root1" presStyleCnt="0"/>
      <dgm:spPr/>
    </dgm:pt>
    <dgm:pt modelId="{9FCCE8EA-197A-41CD-BB55-871258AE530D}" type="pres">
      <dgm:prSet presAssocID="{9DFE28B3-D4F7-4A70-908D-77F1D48C85B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87472D9-5CEE-4384-8FE0-81E28646CC24}" type="pres">
      <dgm:prSet presAssocID="{9DFE28B3-D4F7-4A70-908D-77F1D48C85BA}" presName="level2hierChild" presStyleCnt="0"/>
      <dgm:spPr/>
    </dgm:pt>
    <dgm:pt modelId="{11CF19C8-5390-44D2-8FD9-D8D379A11B61}" type="pres">
      <dgm:prSet presAssocID="{61F4207C-BE9A-4BBB-80E9-B9B1401F4CE2}" presName="conn2-1" presStyleLbl="parChTrans1D2" presStyleIdx="0" presStyleCnt="2"/>
      <dgm:spPr/>
      <dgm:t>
        <a:bodyPr/>
        <a:lstStyle/>
        <a:p>
          <a:endParaRPr lang="es-ES_tradnl"/>
        </a:p>
      </dgm:t>
    </dgm:pt>
    <dgm:pt modelId="{B0F1E276-1C5F-4B06-AA84-C40745164A83}" type="pres">
      <dgm:prSet presAssocID="{61F4207C-BE9A-4BBB-80E9-B9B1401F4CE2}" presName="connTx" presStyleLbl="parChTrans1D2" presStyleIdx="0" presStyleCnt="2"/>
      <dgm:spPr/>
      <dgm:t>
        <a:bodyPr/>
        <a:lstStyle/>
        <a:p>
          <a:endParaRPr lang="es-ES_tradnl"/>
        </a:p>
      </dgm:t>
    </dgm:pt>
    <dgm:pt modelId="{56D53C7B-4376-4E5F-AC56-1338535CCC0C}" type="pres">
      <dgm:prSet presAssocID="{356E4A91-8995-4F7E-ABB5-923C66E2C810}" presName="root2" presStyleCnt="0"/>
      <dgm:spPr/>
    </dgm:pt>
    <dgm:pt modelId="{2D77356D-BC45-4B3F-894C-6959F0AB3FF4}" type="pres">
      <dgm:prSet presAssocID="{356E4A91-8995-4F7E-ABB5-923C66E2C810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EE73DD57-1E21-4CE4-844C-85DF0BED4E32}" type="pres">
      <dgm:prSet presAssocID="{356E4A91-8995-4F7E-ABB5-923C66E2C810}" presName="level3hierChild" presStyleCnt="0"/>
      <dgm:spPr/>
    </dgm:pt>
    <dgm:pt modelId="{1B78249A-BDD1-4E2F-9BA6-B85AC4200993}" type="pres">
      <dgm:prSet presAssocID="{9ADB23B8-471B-4290-8860-5EAF7D91C02D}" presName="conn2-1" presStyleLbl="parChTrans1D2" presStyleIdx="1" presStyleCnt="2"/>
      <dgm:spPr/>
      <dgm:t>
        <a:bodyPr/>
        <a:lstStyle/>
        <a:p>
          <a:endParaRPr lang="es-ES_tradnl"/>
        </a:p>
      </dgm:t>
    </dgm:pt>
    <dgm:pt modelId="{1A327744-955E-4C0D-9C33-0413D6D2BCEB}" type="pres">
      <dgm:prSet presAssocID="{9ADB23B8-471B-4290-8860-5EAF7D91C02D}" presName="connTx" presStyleLbl="parChTrans1D2" presStyleIdx="1" presStyleCnt="2"/>
      <dgm:spPr/>
      <dgm:t>
        <a:bodyPr/>
        <a:lstStyle/>
        <a:p>
          <a:endParaRPr lang="es-ES_tradnl"/>
        </a:p>
      </dgm:t>
    </dgm:pt>
    <dgm:pt modelId="{60ED5EF1-9D8E-421C-82A6-6DDB5CECEBDD}" type="pres">
      <dgm:prSet presAssocID="{A514B133-4709-4924-A805-774B2F8F710E}" presName="root2" presStyleCnt="0"/>
      <dgm:spPr/>
    </dgm:pt>
    <dgm:pt modelId="{49B6751C-294D-42A9-A868-579B0BDEB32E}" type="pres">
      <dgm:prSet presAssocID="{A514B133-4709-4924-A805-774B2F8F710E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9D335941-3485-41D4-93B0-5586E3FDBDA5}" type="pres">
      <dgm:prSet presAssocID="{A514B133-4709-4924-A805-774B2F8F710E}" presName="level3hierChild" presStyleCnt="0"/>
      <dgm:spPr/>
    </dgm:pt>
    <dgm:pt modelId="{58A55BA8-BCCF-42F6-8174-22BC8F32E42C}" type="pres">
      <dgm:prSet presAssocID="{32B97926-DCFD-43F4-B8C6-B659B5113F29}" presName="conn2-1" presStyleLbl="parChTrans1D3" presStyleIdx="0" presStyleCnt="2"/>
      <dgm:spPr/>
      <dgm:t>
        <a:bodyPr/>
        <a:lstStyle/>
        <a:p>
          <a:endParaRPr lang="es-ES_tradnl"/>
        </a:p>
      </dgm:t>
    </dgm:pt>
    <dgm:pt modelId="{43734A97-145D-4B47-A42A-761CA0A6ABB4}" type="pres">
      <dgm:prSet presAssocID="{32B97926-DCFD-43F4-B8C6-B659B5113F29}" presName="connTx" presStyleLbl="parChTrans1D3" presStyleIdx="0" presStyleCnt="2"/>
      <dgm:spPr/>
      <dgm:t>
        <a:bodyPr/>
        <a:lstStyle/>
        <a:p>
          <a:endParaRPr lang="es-ES_tradnl"/>
        </a:p>
      </dgm:t>
    </dgm:pt>
    <dgm:pt modelId="{273419F1-7B03-424F-94BE-749B2C934F82}" type="pres">
      <dgm:prSet presAssocID="{DBAC55A4-28D6-4639-9EB1-7923595AA7EE}" presName="root2" presStyleCnt="0"/>
      <dgm:spPr/>
    </dgm:pt>
    <dgm:pt modelId="{50042532-2E13-409C-AC51-552D2DE9E12C}" type="pres">
      <dgm:prSet presAssocID="{DBAC55A4-28D6-4639-9EB1-7923595AA7EE}" presName="LevelTwoTextNode" presStyleLbl="node3" presStyleIdx="0" presStyleCnt="2" custLinFactNeighborX="-848" custLinFactNeighborY="51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BCCC9CC-1CAD-4597-9577-760F77E325C1}" type="pres">
      <dgm:prSet presAssocID="{DBAC55A4-28D6-4639-9EB1-7923595AA7EE}" presName="level3hierChild" presStyleCnt="0"/>
      <dgm:spPr/>
    </dgm:pt>
    <dgm:pt modelId="{8DBBF53F-56F2-45C5-9DB5-B82F67D27A70}" type="pres">
      <dgm:prSet presAssocID="{FBF0E8C8-15C3-4AEE-AF7C-C641A75A8B80}" presName="conn2-1" presStyleLbl="parChTrans1D3" presStyleIdx="1" presStyleCnt="2"/>
      <dgm:spPr/>
      <dgm:t>
        <a:bodyPr/>
        <a:lstStyle/>
        <a:p>
          <a:endParaRPr lang="es-ES_tradnl"/>
        </a:p>
      </dgm:t>
    </dgm:pt>
    <dgm:pt modelId="{2072FE5F-3100-4045-8969-83C3E10BC980}" type="pres">
      <dgm:prSet presAssocID="{FBF0E8C8-15C3-4AEE-AF7C-C641A75A8B80}" presName="connTx" presStyleLbl="parChTrans1D3" presStyleIdx="1" presStyleCnt="2"/>
      <dgm:spPr/>
      <dgm:t>
        <a:bodyPr/>
        <a:lstStyle/>
        <a:p>
          <a:endParaRPr lang="es-ES_tradnl"/>
        </a:p>
      </dgm:t>
    </dgm:pt>
    <dgm:pt modelId="{0791A913-AF51-430D-B0CE-F2016D78EBBA}" type="pres">
      <dgm:prSet presAssocID="{393427AC-3F69-4ED5-9895-EC4D284D9581}" presName="root2" presStyleCnt="0"/>
      <dgm:spPr/>
    </dgm:pt>
    <dgm:pt modelId="{4F5E663C-D689-4BB7-B857-B871DBFE15EB}" type="pres">
      <dgm:prSet presAssocID="{393427AC-3F69-4ED5-9895-EC4D284D9581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6FF1AA0-6914-4975-8341-C25C509DFDF8}" type="pres">
      <dgm:prSet presAssocID="{393427AC-3F69-4ED5-9895-EC4D284D9581}" presName="level3hierChild" presStyleCnt="0"/>
      <dgm:spPr/>
    </dgm:pt>
  </dgm:ptLst>
  <dgm:cxnLst>
    <dgm:cxn modelId="{2813E238-3C51-4FEB-98A1-1989B21F3299}" type="presOf" srcId="{32B97926-DCFD-43F4-B8C6-B659B5113F29}" destId="{58A55BA8-BCCF-42F6-8174-22BC8F32E42C}" srcOrd="0" destOrd="0" presId="urn:microsoft.com/office/officeart/2005/8/layout/hierarchy2"/>
    <dgm:cxn modelId="{211BF029-8000-492F-9DD2-0B318474804C}" type="presOf" srcId="{9ADB23B8-471B-4290-8860-5EAF7D91C02D}" destId="{1B78249A-BDD1-4E2F-9BA6-B85AC4200993}" srcOrd="0" destOrd="0" presId="urn:microsoft.com/office/officeart/2005/8/layout/hierarchy2"/>
    <dgm:cxn modelId="{6291F916-8986-47DF-9A85-3DA1AD2863AE}" srcId="{A514B133-4709-4924-A805-774B2F8F710E}" destId="{DBAC55A4-28D6-4639-9EB1-7923595AA7EE}" srcOrd="0" destOrd="0" parTransId="{32B97926-DCFD-43F4-B8C6-B659B5113F29}" sibTransId="{746DD833-2A7B-408D-9BE9-8B95B077E052}"/>
    <dgm:cxn modelId="{C341C316-B9BD-4236-907E-9CBD89B0C8BD}" srcId="{9DFE28B3-D4F7-4A70-908D-77F1D48C85BA}" destId="{356E4A91-8995-4F7E-ABB5-923C66E2C810}" srcOrd="0" destOrd="0" parTransId="{61F4207C-BE9A-4BBB-80E9-B9B1401F4CE2}" sibTransId="{1AC2C72A-E4AB-4D5C-8FE8-37CE0974F71E}"/>
    <dgm:cxn modelId="{DB230327-FB78-4F8F-B587-008B34CA6AF0}" type="presOf" srcId="{9DFE28B3-D4F7-4A70-908D-77F1D48C85BA}" destId="{9FCCE8EA-197A-41CD-BB55-871258AE530D}" srcOrd="0" destOrd="0" presId="urn:microsoft.com/office/officeart/2005/8/layout/hierarchy2"/>
    <dgm:cxn modelId="{A18E239D-EB2E-41FB-9CB8-A23C6FD8B7DE}" type="presOf" srcId="{393427AC-3F69-4ED5-9895-EC4D284D9581}" destId="{4F5E663C-D689-4BB7-B857-B871DBFE15EB}" srcOrd="0" destOrd="0" presId="urn:microsoft.com/office/officeart/2005/8/layout/hierarchy2"/>
    <dgm:cxn modelId="{6B771332-A507-47C7-B818-B88AC7C892EB}" type="presOf" srcId="{9ADB23B8-471B-4290-8860-5EAF7D91C02D}" destId="{1A327744-955E-4C0D-9C33-0413D6D2BCEB}" srcOrd="1" destOrd="0" presId="urn:microsoft.com/office/officeart/2005/8/layout/hierarchy2"/>
    <dgm:cxn modelId="{7332A9DA-2DBA-4B41-B812-F59850736D6B}" type="presOf" srcId="{61F4207C-BE9A-4BBB-80E9-B9B1401F4CE2}" destId="{11CF19C8-5390-44D2-8FD9-D8D379A11B61}" srcOrd="0" destOrd="0" presId="urn:microsoft.com/office/officeart/2005/8/layout/hierarchy2"/>
    <dgm:cxn modelId="{EEFF0A97-89CF-4641-AD5B-A75C6448C9DF}" srcId="{9DFE28B3-D4F7-4A70-908D-77F1D48C85BA}" destId="{A514B133-4709-4924-A805-774B2F8F710E}" srcOrd="1" destOrd="0" parTransId="{9ADB23B8-471B-4290-8860-5EAF7D91C02D}" sibTransId="{3BFCF860-5230-4894-AF7A-A7249D8CA9D1}"/>
    <dgm:cxn modelId="{72628CDF-BCD5-49D5-B25C-EDB31C6A5E56}" type="presOf" srcId="{32B97926-DCFD-43F4-B8C6-B659B5113F29}" destId="{43734A97-145D-4B47-A42A-761CA0A6ABB4}" srcOrd="1" destOrd="0" presId="urn:microsoft.com/office/officeart/2005/8/layout/hierarchy2"/>
    <dgm:cxn modelId="{ED6269C1-4CD3-4E34-9E15-B35C1D95032F}" srcId="{A514B133-4709-4924-A805-774B2F8F710E}" destId="{393427AC-3F69-4ED5-9895-EC4D284D9581}" srcOrd="1" destOrd="0" parTransId="{FBF0E8C8-15C3-4AEE-AF7C-C641A75A8B80}" sibTransId="{63329830-3C3B-4723-A4F8-30A949679E2C}"/>
    <dgm:cxn modelId="{935C6939-10BF-494A-9CA5-AFD287E831AC}" type="presOf" srcId="{A514B133-4709-4924-A805-774B2F8F710E}" destId="{49B6751C-294D-42A9-A868-579B0BDEB32E}" srcOrd="0" destOrd="0" presId="urn:microsoft.com/office/officeart/2005/8/layout/hierarchy2"/>
    <dgm:cxn modelId="{BE6D0632-0060-4FBC-A5B9-615AEA303129}" type="presOf" srcId="{FBF0E8C8-15C3-4AEE-AF7C-C641A75A8B80}" destId="{8DBBF53F-56F2-45C5-9DB5-B82F67D27A70}" srcOrd="0" destOrd="0" presId="urn:microsoft.com/office/officeart/2005/8/layout/hierarchy2"/>
    <dgm:cxn modelId="{241D246B-3297-4FA6-87D1-F95D7753A701}" type="presOf" srcId="{DBAC55A4-28D6-4639-9EB1-7923595AA7EE}" destId="{50042532-2E13-409C-AC51-552D2DE9E12C}" srcOrd="0" destOrd="0" presId="urn:microsoft.com/office/officeart/2005/8/layout/hierarchy2"/>
    <dgm:cxn modelId="{D7EFE913-B83B-4D18-B1A1-DC9C723D854A}" type="presOf" srcId="{FBF0E8C8-15C3-4AEE-AF7C-C641A75A8B80}" destId="{2072FE5F-3100-4045-8969-83C3E10BC980}" srcOrd="1" destOrd="0" presId="urn:microsoft.com/office/officeart/2005/8/layout/hierarchy2"/>
    <dgm:cxn modelId="{2182FBC7-159F-45E4-A19B-6722C75548A4}" type="presOf" srcId="{61F4207C-BE9A-4BBB-80E9-B9B1401F4CE2}" destId="{B0F1E276-1C5F-4B06-AA84-C40745164A83}" srcOrd="1" destOrd="0" presId="urn:microsoft.com/office/officeart/2005/8/layout/hierarchy2"/>
    <dgm:cxn modelId="{BEB5C544-A83E-4E94-8765-29B0E9D8902E}" srcId="{BCC7E6F0-3883-47D5-A17C-FA7F1131C9CD}" destId="{9DFE28B3-D4F7-4A70-908D-77F1D48C85BA}" srcOrd="0" destOrd="0" parTransId="{6EB28491-6F55-48E4-9190-826E508C6202}" sibTransId="{D1B85246-0C5C-4839-A296-EC25D64ED2AC}"/>
    <dgm:cxn modelId="{8B39416C-77E3-4A03-BBB8-66DF3A34D1BC}" type="presOf" srcId="{356E4A91-8995-4F7E-ABB5-923C66E2C810}" destId="{2D77356D-BC45-4B3F-894C-6959F0AB3FF4}" srcOrd="0" destOrd="0" presId="urn:microsoft.com/office/officeart/2005/8/layout/hierarchy2"/>
    <dgm:cxn modelId="{45A3F75B-C2AE-423D-8701-0114334D84FF}" type="presOf" srcId="{BCC7E6F0-3883-47D5-A17C-FA7F1131C9CD}" destId="{76977840-55D8-468A-B146-11B33AB0B6E0}" srcOrd="0" destOrd="0" presId="urn:microsoft.com/office/officeart/2005/8/layout/hierarchy2"/>
    <dgm:cxn modelId="{27F97342-2480-43B6-BFF1-3442CA65C3AB}" type="presParOf" srcId="{76977840-55D8-468A-B146-11B33AB0B6E0}" destId="{68D4958A-B3B0-4EAC-B617-089E73DC8F54}" srcOrd="0" destOrd="0" presId="urn:microsoft.com/office/officeart/2005/8/layout/hierarchy2"/>
    <dgm:cxn modelId="{ECB6BD08-66F2-4941-AE03-80924A613237}" type="presParOf" srcId="{68D4958A-B3B0-4EAC-B617-089E73DC8F54}" destId="{9FCCE8EA-197A-41CD-BB55-871258AE530D}" srcOrd="0" destOrd="0" presId="urn:microsoft.com/office/officeart/2005/8/layout/hierarchy2"/>
    <dgm:cxn modelId="{D184F82F-C11F-4A49-AE60-B92E0FDCF9C3}" type="presParOf" srcId="{68D4958A-B3B0-4EAC-B617-089E73DC8F54}" destId="{487472D9-5CEE-4384-8FE0-81E28646CC24}" srcOrd="1" destOrd="0" presId="urn:microsoft.com/office/officeart/2005/8/layout/hierarchy2"/>
    <dgm:cxn modelId="{D6EDD01D-BCE3-4CD4-8DC2-F3B1492DADE8}" type="presParOf" srcId="{487472D9-5CEE-4384-8FE0-81E28646CC24}" destId="{11CF19C8-5390-44D2-8FD9-D8D379A11B61}" srcOrd="0" destOrd="0" presId="urn:microsoft.com/office/officeart/2005/8/layout/hierarchy2"/>
    <dgm:cxn modelId="{4A6D9749-D2FF-4FF4-A74C-9D18D939593C}" type="presParOf" srcId="{11CF19C8-5390-44D2-8FD9-D8D379A11B61}" destId="{B0F1E276-1C5F-4B06-AA84-C40745164A83}" srcOrd="0" destOrd="0" presId="urn:microsoft.com/office/officeart/2005/8/layout/hierarchy2"/>
    <dgm:cxn modelId="{A6F25633-7347-45D2-965B-114E62E13BE0}" type="presParOf" srcId="{487472D9-5CEE-4384-8FE0-81E28646CC24}" destId="{56D53C7B-4376-4E5F-AC56-1338535CCC0C}" srcOrd="1" destOrd="0" presId="urn:microsoft.com/office/officeart/2005/8/layout/hierarchy2"/>
    <dgm:cxn modelId="{92BDDAB4-66D6-4722-B346-CBF41C2027DF}" type="presParOf" srcId="{56D53C7B-4376-4E5F-AC56-1338535CCC0C}" destId="{2D77356D-BC45-4B3F-894C-6959F0AB3FF4}" srcOrd="0" destOrd="0" presId="urn:microsoft.com/office/officeart/2005/8/layout/hierarchy2"/>
    <dgm:cxn modelId="{9D5F40D6-EDCB-47DC-9E5C-C6C46C10AE5A}" type="presParOf" srcId="{56D53C7B-4376-4E5F-AC56-1338535CCC0C}" destId="{EE73DD57-1E21-4CE4-844C-85DF0BED4E32}" srcOrd="1" destOrd="0" presId="urn:microsoft.com/office/officeart/2005/8/layout/hierarchy2"/>
    <dgm:cxn modelId="{C4E6DC52-F16E-468E-B6B5-ACB26E7DAF22}" type="presParOf" srcId="{487472D9-5CEE-4384-8FE0-81E28646CC24}" destId="{1B78249A-BDD1-4E2F-9BA6-B85AC4200993}" srcOrd="2" destOrd="0" presId="urn:microsoft.com/office/officeart/2005/8/layout/hierarchy2"/>
    <dgm:cxn modelId="{665E2D81-7402-448B-99C9-76812D3530B0}" type="presParOf" srcId="{1B78249A-BDD1-4E2F-9BA6-B85AC4200993}" destId="{1A327744-955E-4C0D-9C33-0413D6D2BCEB}" srcOrd="0" destOrd="0" presId="urn:microsoft.com/office/officeart/2005/8/layout/hierarchy2"/>
    <dgm:cxn modelId="{2431679C-A8FE-47B3-B0DD-71FD7E428AF1}" type="presParOf" srcId="{487472D9-5CEE-4384-8FE0-81E28646CC24}" destId="{60ED5EF1-9D8E-421C-82A6-6DDB5CECEBDD}" srcOrd="3" destOrd="0" presId="urn:microsoft.com/office/officeart/2005/8/layout/hierarchy2"/>
    <dgm:cxn modelId="{1C03538F-C42F-4495-BC68-8F5A760DF885}" type="presParOf" srcId="{60ED5EF1-9D8E-421C-82A6-6DDB5CECEBDD}" destId="{49B6751C-294D-42A9-A868-579B0BDEB32E}" srcOrd="0" destOrd="0" presId="urn:microsoft.com/office/officeart/2005/8/layout/hierarchy2"/>
    <dgm:cxn modelId="{87AD0E55-1D5B-4078-B7FE-B806ADC50F64}" type="presParOf" srcId="{60ED5EF1-9D8E-421C-82A6-6DDB5CECEBDD}" destId="{9D335941-3485-41D4-93B0-5586E3FDBDA5}" srcOrd="1" destOrd="0" presId="urn:microsoft.com/office/officeart/2005/8/layout/hierarchy2"/>
    <dgm:cxn modelId="{88BF32B9-80BF-4A0D-8619-73E182702AAE}" type="presParOf" srcId="{9D335941-3485-41D4-93B0-5586E3FDBDA5}" destId="{58A55BA8-BCCF-42F6-8174-22BC8F32E42C}" srcOrd="0" destOrd="0" presId="urn:microsoft.com/office/officeart/2005/8/layout/hierarchy2"/>
    <dgm:cxn modelId="{BEA84484-6C7F-4CC9-8C5C-FDE8E8E9AB47}" type="presParOf" srcId="{58A55BA8-BCCF-42F6-8174-22BC8F32E42C}" destId="{43734A97-145D-4B47-A42A-761CA0A6ABB4}" srcOrd="0" destOrd="0" presId="urn:microsoft.com/office/officeart/2005/8/layout/hierarchy2"/>
    <dgm:cxn modelId="{79099D59-0287-47C3-9A84-60B7FD14CF54}" type="presParOf" srcId="{9D335941-3485-41D4-93B0-5586E3FDBDA5}" destId="{273419F1-7B03-424F-94BE-749B2C934F82}" srcOrd="1" destOrd="0" presId="urn:microsoft.com/office/officeart/2005/8/layout/hierarchy2"/>
    <dgm:cxn modelId="{21B10C2A-7CFA-4B6C-AD2A-75547995A444}" type="presParOf" srcId="{273419F1-7B03-424F-94BE-749B2C934F82}" destId="{50042532-2E13-409C-AC51-552D2DE9E12C}" srcOrd="0" destOrd="0" presId="urn:microsoft.com/office/officeart/2005/8/layout/hierarchy2"/>
    <dgm:cxn modelId="{96686787-B4A9-4C06-AEAB-63EF5A651103}" type="presParOf" srcId="{273419F1-7B03-424F-94BE-749B2C934F82}" destId="{BBCCC9CC-1CAD-4597-9577-760F77E325C1}" srcOrd="1" destOrd="0" presId="urn:microsoft.com/office/officeart/2005/8/layout/hierarchy2"/>
    <dgm:cxn modelId="{75D04F2C-76C7-4EAE-BA6F-0DE2D1F46A9A}" type="presParOf" srcId="{9D335941-3485-41D4-93B0-5586E3FDBDA5}" destId="{8DBBF53F-56F2-45C5-9DB5-B82F67D27A70}" srcOrd="2" destOrd="0" presId="urn:microsoft.com/office/officeart/2005/8/layout/hierarchy2"/>
    <dgm:cxn modelId="{56AFF780-3CF9-4D26-806D-68D51B280D5C}" type="presParOf" srcId="{8DBBF53F-56F2-45C5-9DB5-B82F67D27A70}" destId="{2072FE5F-3100-4045-8969-83C3E10BC980}" srcOrd="0" destOrd="0" presId="urn:microsoft.com/office/officeart/2005/8/layout/hierarchy2"/>
    <dgm:cxn modelId="{D7D84652-F769-42FF-9AF3-1A92DE251A9B}" type="presParOf" srcId="{9D335941-3485-41D4-93B0-5586E3FDBDA5}" destId="{0791A913-AF51-430D-B0CE-F2016D78EBBA}" srcOrd="3" destOrd="0" presId="urn:microsoft.com/office/officeart/2005/8/layout/hierarchy2"/>
    <dgm:cxn modelId="{A5CBB035-EE73-45CC-B4F3-ED7F554455F0}" type="presParOf" srcId="{0791A913-AF51-430D-B0CE-F2016D78EBBA}" destId="{4F5E663C-D689-4BB7-B857-B871DBFE15EB}" srcOrd="0" destOrd="0" presId="urn:microsoft.com/office/officeart/2005/8/layout/hierarchy2"/>
    <dgm:cxn modelId="{EF6C0174-B1EA-4F4C-A25E-9519259ED1B1}" type="presParOf" srcId="{0791A913-AF51-430D-B0CE-F2016D78EBBA}" destId="{36FF1AA0-6914-4975-8341-C25C509DFDF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F1675A-74A6-4EA5-9C42-EA50AF482836}">
      <dsp:nvSpPr>
        <dsp:cNvPr id="0" name=""/>
        <dsp:cNvSpPr/>
      </dsp:nvSpPr>
      <dsp:spPr>
        <a:xfrm>
          <a:off x="0" y="588743"/>
          <a:ext cx="3366960" cy="152371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Orales</a:t>
          </a:r>
        </a:p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Escritos</a:t>
          </a:r>
        </a:p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Audiovisuales</a:t>
          </a:r>
        </a:p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Electrónicos o Digitales</a:t>
          </a:r>
          <a:endParaRPr lang="es-ES" sz="1800" kern="1200" dirty="0"/>
        </a:p>
      </dsp:txBody>
      <dsp:txXfrm>
        <a:off x="538713" y="588743"/>
        <a:ext cx="2828247" cy="1523719"/>
      </dsp:txXfrm>
    </dsp:sp>
    <dsp:sp modelId="{A562FC4A-CDEF-4106-BB0F-196FA9442B4D}">
      <dsp:nvSpPr>
        <dsp:cNvPr id="0" name=""/>
        <dsp:cNvSpPr/>
      </dsp:nvSpPr>
      <dsp:spPr>
        <a:xfrm>
          <a:off x="72010" y="144017"/>
          <a:ext cx="1944452" cy="152295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Según el Canal de Comunicación</a:t>
          </a:r>
          <a:endParaRPr lang="es-ES" sz="1800" kern="1200" dirty="0"/>
        </a:p>
      </dsp:txBody>
      <dsp:txXfrm>
        <a:off x="356768" y="367049"/>
        <a:ext cx="1374936" cy="1076894"/>
      </dsp:txXfrm>
    </dsp:sp>
    <dsp:sp modelId="{2FF21548-28EA-440E-9AA1-42579FA8EE5D}">
      <dsp:nvSpPr>
        <dsp:cNvPr id="0" name=""/>
        <dsp:cNvSpPr/>
      </dsp:nvSpPr>
      <dsp:spPr>
        <a:xfrm>
          <a:off x="4674847" y="665120"/>
          <a:ext cx="2284437" cy="1523719"/>
        </a:xfrm>
        <a:prstGeom prst="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0904" rIns="120904" bIns="120904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Familiares</a:t>
          </a:r>
        </a:p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Sociales</a:t>
          </a:r>
        </a:p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Académicos</a:t>
          </a:r>
        </a:p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Profesionales</a:t>
          </a:r>
          <a:endParaRPr lang="es-ES" sz="1700" kern="1200" dirty="0"/>
        </a:p>
      </dsp:txBody>
      <dsp:txXfrm>
        <a:off x="5040357" y="665120"/>
        <a:ext cx="1918927" cy="1523719"/>
      </dsp:txXfrm>
    </dsp:sp>
    <dsp:sp modelId="{729DFFE0-94BB-4338-B6FE-402A30D4302E}">
      <dsp:nvSpPr>
        <dsp:cNvPr id="0" name=""/>
        <dsp:cNvSpPr/>
      </dsp:nvSpPr>
      <dsp:spPr>
        <a:xfrm>
          <a:off x="4104452" y="216023"/>
          <a:ext cx="1522958" cy="1522958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Según el Ámbito de Uso</a:t>
          </a:r>
          <a:endParaRPr lang="es-ES" sz="1800" kern="1200" dirty="0"/>
        </a:p>
      </dsp:txBody>
      <dsp:txXfrm>
        <a:off x="4327484" y="439055"/>
        <a:ext cx="1076894" cy="107689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F1675A-74A6-4EA5-9C42-EA50AF482836}">
      <dsp:nvSpPr>
        <dsp:cNvPr id="0" name=""/>
        <dsp:cNvSpPr/>
      </dsp:nvSpPr>
      <dsp:spPr>
        <a:xfrm>
          <a:off x="0" y="504061"/>
          <a:ext cx="3242136" cy="199782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Literarios</a:t>
          </a:r>
        </a:p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Humanísticos</a:t>
          </a:r>
        </a:p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Periodísticos</a:t>
          </a:r>
        </a:p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Publicitarios</a:t>
          </a:r>
        </a:p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Científico-Técnicos</a:t>
          </a:r>
        </a:p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Jurídico-Administrativos</a:t>
          </a:r>
        </a:p>
      </dsp:txBody>
      <dsp:txXfrm>
        <a:off x="518741" y="504061"/>
        <a:ext cx="2723394" cy="1997821"/>
      </dsp:txXfrm>
    </dsp:sp>
    <dsp:sp modelId="{A562FC4A-CDEF-4106-BB0F-196FA9442B4D}">
      <dsp:nvSpPr>
        <dsp:cNvPr id="0" name=""/>
        <dsp:cNvSpPr/>
      </dsp:nvSpPr>
      <dsp:spPr>
        <a:xfrm>
          <a:off x="3" y="72005"/>
          <a:ext cx="1690475" cy="147786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Según el Ámbito Temático</a:t>
          </a:r>
          <a:endParaRPr lang="es-ES" sz="1800" kern="1200" dirty="0"/>
        </a:p>
      </dsp:txBody>
      <dsp:txXfrm>
        <a:off x="247567" y="288434"/>
        <a:ext cx="1195347" cy="1045011"/>
      </dsp:txXfrm>
    </dsp:sp>
    <dsp:sp modelId="{2FF21548-28EA-440E-9AA1-42579FA8EE5D}">
      <dsp:nvSpPr>
        <dsp:cNvPr id="0" name=""/>
        <dsp:cNvSpPr/>
      </dsp:nvSpPr>
      <dsp:spPr>
        <a:xfrm>
          <a:off x="4573151" y="656313"/>
          <a:ext cx="2216803" cy="1478608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0904" rIns="120904" bIns="120904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Continuos </a:t>
          </a:r>
        </a:p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Discontinuos</a:t>
          </a:r>
        </a:p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Mixtos</a:t>
          </a:r>
        </a:p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Múltiples</a:t>
          </a:r>
          <a:endParaRPr lang="es-ES" sz="1700" kern="1200" dirty="0"/>
        </a:p>
      </dsp:txBody>
      <dsp:txXfrm>
        <a:off x="4927840" y="656313"/>
        <a:ext cx="1862115" cy="1478608"/>
      </dsp:txXfrm>
    </dsp:sp>
    <dsp:sp modelId="{729DFFE0-94BB-4338-B6FE-402A30D4302E}">
      <dsp:nvSpPr>
        <dsp:cNvPr id="0" name=""/>
        <dsp:cNvSpPr/>
      </dsp:nvSpPr>
      <dsp:spPr>
        <a:xfrm>
          <a:off x="4032458" y="144022"/>
          <a:ext cx="1477869" cy="147786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Según el formato</a:t>
          </a:r>
          <a:endParaRPr lang="es-ES" sz="1800" kern="1200" dirty="0"/>
        </a:p>
      </dsp:txBody>
      <dsp:txXfrm>
        <a:off x="4248887" y="360451"/>
        <a:ext cx="1045011" cy="10450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29B80D-0E0A-41D6-B82E-E33A36FC827C}">
      <dsp:nvSpPr>
        <dsp:cNvPr id="0" name=""/>
        <dsp:cNvSpPr/>
      </dsp:nvSpPr>
      <dsp:spPr>
        <a:xfrm>
          <a:off x="3526620" y="2299061"/>
          <a:ext cx="2378036" cy="163918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>
              <a:solidFill>
                <a:schemeClr val="bg1"/>
              </a:solidFill>
            </a:rPr>
            <a:t>TIPOLOGÍAS TEXTUALES</a:t>
          </a:r>
          <a:endParaRPr lang="es-ES" sz="2400" b="1" kern="1200" dirty="0">
            <a:solidFill>
              <a:schemeClr val="bg1"/>
            </a:solidFill>
          </a:endParaRPr>
        </a:p>
      </dsp:txBody>
      <dsp:txXfrm>
        <a:off x="3874875" y="2539115"/>
        <a:ext cx="1681526" cy="1159080"/>
      </dsp:txXfrm>
    </dsp:sp>
    <dsp:sp modelId="{D4AF801D-D664-4142-8757-992E4AE6FFB6}">
      <dsp:nvSpPr>
        <dsp:cNvPr id="0" name=""/>
        <dsp:cNvSpPr/>
      </dsp:nvSpPr>
      <dsp:spPr>
        <a:xfrm rot="5353107">
          <a:off x="4556284" y="3979622"/>
          <a:ext cx="349800" cy="5573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900" kern="1200">
            <a:solidFill>
              <a:srgbClr val="002060"/>
            </a:solidFill>
          </a:endParaRPr>
        </a:p>
      </dsp:txBody>
      <dsp:txXfrm>
        <a:off x="4608038" y="4038622"/>
        <a:ext cx="244860" cy="334394"/>
      </dsp:txXfrm>
    </dsp:sp>
    <dsp:sp modelId="{A3CF16AA-DE60-4CDE-8F14-4EEC3BC4EF03}">
      <dsp:nvSpPr>
        <dsp:cNvPr id="0" name=""/>
        <dsp:cNvSpPr/>
      </dsp:nvSpPr>
      <dsp:spPr>
        <a:xfrm>
          <a:off x="3441789" y="4598123"/>
          <a:ext cx="2610424" cy="163918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chemeClr val="bg1"/>
              </a:solidFill>
            </a:rPr>
            <a:t>PRESCRIPICTIVA</a:t>
          </a:r>
          <a:endParaRPr lang="es-ES" sz="1800" b="1" kern="1200" dirty="0">
            <a:solidFill>
              <a:schemeClr val="bg1"/>
            </a:solidFill>
          </a:endParaRPr>
        </a:p>
      </dsp:txBody>
      <dsp:txXfrm>
        <a:off x="3824077" y="4838177"/>
        <a:ext cx="1845848" cy="1159080"/>
      </dsp:txXfrm>
    </dsp:sp>
    <dsp:sp modelId="{6D1939FB-F83D-4DB9-B8E6-E257A1C5FC75}">
      <dsp:nvSpPr>
        <dsp:cNvPr id="0" name=""/>
        <dsp:cNvSpPr/>
      </dsp:nvSpPr>
      <dsp:spPr>
        <a:xfrm rot="9756936">
          <a:off x="3099492" y="3285159"/>
          <a:ext cx="388528" cy="5573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900" kern="1200">
            <a:solidFill>
              <a:srgbClr val="002060"/>
            </a:solidFill>
          </a:endParaRPr>
        </a:p>
      </dsp:txBody>
      <dsp:txXfrm rot="10800000">
        <a:off x="3213388" y="3379211"/>
        <a:ext cx="271970" cy="334394"/>
      </dsp:txXfrm>
    </dsp:sp>
    <dsp:sp modelId="{AD3DB081-E846-4DBD-99D0-1FD71F408E54}">
      <dsp:nvSpPr>
        <dsp:cNvPr id="0" name=""/>
        <dsp:cNvSpPr/>
      </dsp:nvSpPr>
      <dsp:spPr>
        <a:xfrm>
          <a:off x="864100" y="3168354"/>
          <a:ext cx="2149943" cy="163918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rgbClr val="002060"/>
              </a:solidFill>
            </a:rPr>
            <a:t>DESCRIPTIVA</a:t>
          </a:r>
          <a:endParaRPr lang="es-ES" sz="1800" b="1" kern="1200" dirty="0">
            <a:solidFill>
              <a:srgbClr val="002060"/>
            </a:solidFill>
          </a:endParaRPr>
        </a:p>
      </dsp:txBody>
      <dsp:txXfrm>
        <a:off x="1178952" y="3408408"/>
        <a:ext cx="1520239" cy="1159080"/>
      </dsp:txXfrm>
    </dsp:sp>
    <dsp:sp modelId="{E64F5903-1A38-442C-A413-59E42B2D09A6}">
      <dsp:nvSpPr>
        <dsp:cNvPr id="0" name=""/>
        <dsp:cNvSpPr/>
      </dsp:nvSpPr>
      <dsp:spPr>
        <a:xfrm rot="20270988">
          <a:off x="5931812" y="2232262"/>
          <a:ext cx="553466" cy="5573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900" kern="1200">
            <a:solidFill>
              <a:srgbClr val="002060"/>
            </a:solidFill>
          </a:endParaRPr>
        </a:p>
      </dsp:txBody>
      <dsp:txXfrm>
        <a:off x="5937939" y="2375029"/>
        <a:ext cx="387426" cy="334394"/>
      </dsp:txXfrm>
    </dsp:sp>
    <dsp:sp modelId="{50DBCDAC-24C9-40F7-B922-A6730A93EDFC}">
      <dsp:nvSpPr>
        <dsp:cNvPr id="0" name=""/>
        <dsp:cNvSpPr/>
      </dsp:nvSpPr>
      <dsp:spPr>
        <a:xfrm>
          <a:off x="6552727" y="1080129"/>
          <a:ext cx="2314501" cy="163918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chemeClr val="bg1"/>
              </a:solidFill>
            </a:rPr>
            <a:t>EXPOSITIVA</a:t>
          </a:r>
          <a:endParaRPr lang="es-ES" sz="1800" b="1" kern="1200" dirty="0">
            <a:solidFill>
              <a:schemeClr val="bg1"/>
            </a:solidFill>
          </a:endParaRPr>
        </a:p>
      </dsp:txBody>
      <dsp:txXfrm>
        <a:off x="6891678" y="1320183"/>
        <a:ext cx="1636599" cy="1159080"/>
      </dsp:txXfrm>
    </dsp:sp>
    <dsp:sp modelId="{6B6A8C5F-1DCE-4295-87C2-BE0B174BE305}">
      <dsp:nvSpPr>
        <dsp:cNvPr id="0" name=""/>
        <dsp:cNvSpPr/>
      </dsp:nvSpPr>
      <dsp:spPr>
        <a:xfrm rot="16210206">
          <a:off x="4544528" y="1701049"/>
          <a:ext cx="348984" cy="5573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900" kern="1200">
            <a:solidFill>
              <a:srgbClr val="002060"/>
            </a:solidFill>
          </a:endParaRPr>
        </a:p>
      </dsp:txBody>
      <dsp:txXfrm>
        <a:off x="4596720" y="1864861"/>
        <a:ext cx="244289" cy="334394"/>
      </dsp:txXfrm>
    </dsp:sp>
    <dsp:sp modelId="{B9FA284E-823E-45D2-A4FC-7D8448BB6DB2}">
      <dsp:nvSpPr>
        <dsp:cNvPr id="0" name=""/>
        <dsp:cNvSpPr/>
      </dsp:nvSpPr>
      <dsp:spPr>
        <a:xfrm>
          <a:off x="3590280" y="1418"/>
          <a:ext cx="2264358" cy="163918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rgbClr val="002060"/>
              </a:solidFill>
            </a:rPr>
            <a:t>NARRATIVA</a:t>
          </a:r>
          <a:endParaRPr lang="es-ES" sz="1800" b="1" kern="1200" dirty="0">
            <a:solidFill>
              <a:srgbClr val="002060"/>
            </a:solidFill>
          </a:endParaRPr>
        </a:p>
      </dsp:txBody>
      <dsp:txXfrm>
        <a:off x="3921888" y="241472"/>
        <a:ext cx="1601142" cy="1159080"/>
      </dsp:txXfrm>
    </dsp:sp>
    <dsp:sp modelId="{4F842666-49A1-44A0-8605-4CB0A34404B8}">
      <dsp:nvSpPr>
        <dsp:cNvPr id="0" name=""/>
        <dsp:cNvSpPr/>
      </dsp:nvSpPr>
      <dsp:spPr>
        <a:xfrm rot="918740">
          <a:off x="5932553" y="3213216"/>
          <a:ext cx="292412" cy="5573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900" kern="1200">
            <a:solidFill>
              <a:srgbClr val="002060"/>
            </a:solidFill>
          </a:endParaRPr>
        </a:p>
      </dsp:txBody>
      <dsp:txXfrm>
        <a:off x="5934110" y="3313098"/>
        <a:ext cx="204688" cy="334394"/>
      </dsp:txXfrm>
    </dsp:sp>
    <dsp:sp modelId="{7C5989EF-29FC-4978-8B14-1BF0083FC1CD}">
      <dsp:nvSpPr>
        <dsp:cNvPr id="0" name=""/>
        <dsp:cNvSpPr/>
      </dsp:nvSpPr>
      <dsp:spPr>
        <a:xfrm>
          <a:off x="6218665" y="3096352"/>
          <a:ext cx="2817830" cy="163918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chemeClr val="tx1"/>
              </a:solidFill>
            </a:rPr>
            <a:t>ARGUMENTATIVA</a:t>
          </a:r>
          <a:endParaRPr lang="es-ES" sz="1800" b="1" kern="1200" dirty="0">
            <a:solidFill>
              <a:schemeClr val="tx1"/>
            </a:solidFill>
          </a:endParaRPr>
        </a:p>
      </dsp:txBody>
      <dsp:txXfrm>
        <a:off x="6631327" y="3336406"/>
        <a:ext cx="1992506" cy="1159080"/>
      </dsp:txXfrm>
    </dsp:sp>
    <dsp:sp modelId="{FB9F7053-F200-4FDE-B2CE-237D0CAF561A}">
      <dsp:nvSpPr>
        <dsp:cNvPr id="0" name=""/>
        <dsp:cNvSpPr/>
      </dsp:nvSpPr>
      <dsp:spPr>
        <a:xfrm rot="12047904">
          <a:off x="3122312" y="2312130"/>
          <a:ext cx="407201" cy="557324"/>
        </a:xfrm>
        <a:prstGeom prst="rightArrow">
          <a:avLst>
            <a:gd name="adj1" fmla="val 60000"/>
            <a:gd name="adj2" fmla="val 50000"/>
          </a:avLst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900" kern="1200"/>
        </a:p>
      </dsp:txBody>
      <dsp:txXfrm rot="10800000">
        <a:off x="3240492" y="2445283"/>
        <a:ext cx="285041" cy="334394"/>
      </dsp:txXfrm>
    </dsp:sp>
    <dsp:sp modelId="{733060A0-B867-4D29-8FCB-80845D1553FD}">
      <dsp:nvSpPr>
        <dsp:cNvPr id="0" name=""/>
        <dsp:cNvSpPr/>
      </dsp:nvSpPr>
      <dsp:spPr>
        <a:xfrm>
          <a:off x="144024" y="1152126"/>
          <a:ext cx="3104065" cy="1639188"/>
        </a:xfrm>
        <a:prstGeom prst="ellipse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chemeClr val="bg1"/>
              </a:solidFill>
            </a:rPr>
            <a:t>CONVERSACIONAL</a:t>
          </a:r>
          <a:endParaRPr lang="es-ES" sz="1800" b="1" kern="1200" dirty="0">
            <a:solidFill>
              <a:schemeClr val="bg1"/>
            </a:solidFill>
          </a:endParaRPr>
        </a:p>
      </dsp:txBody>
      <dsp:txXfrm>
        <a:off x="598604" y="1392180"/>
        <a:ext cx="2194905" cy="11590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FE7685-C955-4DA7-95E6-D98A936BB06C}">
      <dsp:nvSpPr>
        <dsp:cNvPr id="0" name=""/>
        <dsp:cNvSpPr/>
      </dsp:nvSpPr>
      <dsp:spPr>
        <a:xfrm>
          <a:off x="437448" y="0"/>
          <a:ext cx="4957750" cy="2841179"/>
        </a:xfrm>
        <a:prstGeom prst="rightArrow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E5EBFF-3F4F-47A5-9685-737836F28A7F}">
      <dsp:nvSpPr>
        <dsp:cNvPr id="0" name=""/>
        <dsp:cNvSpPr/>
      </dsp:nvSpPr>
      <dsp:spPr>
        <a:xfrm>
          <a:off x="2278" y="852353"/>
          <a:ext cx="1107291" cy="113647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OBERTURA</a:t>
          </a:r>
          <a:endParaRPr lang="es-ES" sz="1200" kern="1200" dirty="0"/>
        </a:p>
      </dsp:txBody>
      <dsp:txXfrm>
        <a:off x="56331" y="906406"/>
        <a:ext cx="999185" cy="1028365"/>
      </dsp:txXfrm>
    </dsp:sp>
    <dsp:sp modelId="{3EFF71B5-E157-4FD0-A445-A08D262EB619}">
      <dsp:nvSpPr>
        <dsp:cNvPr id="0" name=""/>
        <dsp:cNvSpPr/>
      </dsp:nvSpPr>
      <dsp:spPr>
        <a:xfrm>
          <a:off x="1182478" y="852353"/>
          <a:ext cx="1107291" cy="1136471"/>
        </a:xfrm>
        <a:prstGeom prst="roundRect">
          <a:avLst/>
        </a:prstGeom>
        <a:solidFill>
          <a:schemeClr val="accent3">
            <a:hueOff val="-4134818"/>
            <a:satOff val="6705"/>
            <a:lumOff val="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ORIENTACIÓN</a:t>
          </a:r>
          <a:endParaRPr lang="es-ES" sz="1200" kern="1200" dirty="0"/>
        </a:p>
      </dsp:txBody>
      <dsp:txXfrm>
        <a:off x="1236531" y="906406"/>
        <a:ext cx="999185" cy="1028365"/>
      </dsp:txXfrm>
    </dsp:sp>
    <dsp:sp modelId="{E57EC408-ADFC-4547-BA73-FD1703CE34FF}">
      <dsp:nvSpPr>
        <dsp:cNvPr id="0" name=""/>
        <dsp:cNvSpPr/>
      </dsp:nvSpPr>
      <dsp:spPr>
        <a:xfrm>
          <a:off x="2362678" y="852353"/>
          <a:ext cx="1107291" cy="1136471"/>
        </a:xfrm>
        <a:prstGeom prst="roundRect">
          <a:avLst/>
        </a:prstGeom>
        <a:solidFill>
          <a:schemeClr val="accent3">
            <a:hueOff val="-8269636"/>
            <a:satOff val="13411"/>
            <a:lumOff val="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OBJETO</a:t>
          </a:r>
          <a:endParaRPr lang="es-ES" sz="1200" kern="1200" dirty="0"/>
        </a:p>
      </dsp:txBody>
      <dsp:txXfrm>
        <a:off x="2416731" y="906406"/>
        <a:ext cx="999185" cy="1028365"/>
      </dsp:txXfrm>
    </dsp:sp>
    <dsp:sp modelId="{09F55616-27F9-4A29-B2F7-9319CE6BD902}">
      <dsp:nvSpPr>
        <dsp:cNvPr id="0" name=""/>
        <dsp:cNvSpPr/>
      </dsp:nvSpPr>
      <dsp:spPr>
        <a:xfrm>
          <a:off x="3542877" y="852353"/>
          <a:ext cx="1107291" cy="1136471"/>
        </a:xfrm>
        <a:prstGeom prst="roundRect">
          <a:avLst/>
        </a:prstGeom>
        <a:solidFill>
          <a:schemeClr val="accent3">
            <a:hueOff val="-12404454"/>
            <a:satOff val="20116"/>
            <a:lumOff val="14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CONCLUSIÓN</a:t>
          </a:r>
          <a:endParaRPr lang="es-ES" sz="1200" kern="1200" dirty="0"/>
        </a:p>
      </dsp:txBody>
      <dsp:txXfrm>
        <a:off x="3596930" y="906406"/>
        <a:ext cx="999185" cy="1028365"/>
      </dsp:txXfrm>
    </dsp:sp>
    <dsp:sp modelId="{6B44A800-A3C3-4BD9-8AB4-A44CA82D2FFB}">
      <dsp:nvSpPr>
        <dsp:cNvPr id="0" name=""/>
        <dsp:cNvSpPr/>
      </dsp:nvSpPr>
      <dsp:spPr>
        <a:xfrm>
          <a:off x="4723077" y="852353"/>
          <a:ext cx="1107291" cy="1136471"/>
        </a:xfrm>
        <a:prstGeom prst="roundRect">
          <a:avLst/>
        </a:prstGeom>
        <a:solidFill>
          <a:schemeClr val="accent3">
            <a:hueOff val="-16539272"/>
            <a:satOff val="26822"/>
            <a:lumOff val="19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CIERRE</a:t>
          </a:r>
          <a:endParaRPr lang="es-ES" sz="1200" kern="1200" dirty="0"/>
        </a:p>
      </dsp:txBody>
      <dsp:txXfrm>
        <a:off x="4777130" y="906406"/>
        <a:ext cx="999185" cy="102836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E59C83-81FE-433A-A957-6AC9BF1BBC98}" type="datetimeFigureOut">
              <a:rPr lang="es-ES" smtClean="0"/>
              <a:t>20/11/2017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17FDB8-1C58-4502-8355-49D1D51295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8596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7EDB-D98E-476E-9669-7A740EDA0053}" type="datetimeFigureOut">
              <a:rPr lang="es-ES" smtClean="0"/>
              <a:t>20/11/2017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DCC6-3748-4AE2-A52A-F9B5B3254B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8793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7EDB-D98E-476E-9669-7A740EDA0053}" type="datetimeFigureOut">
              <a:rPr lang="es-ES" smtClean="0"/>
              <a:t>20/11/2017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DCC6-3748-4AE2-A52A-F9B5B3254B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9575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7EDB-D98E-476E-9669-7A740EDA0053}" type="datetimeFigureOut">
              <a:rPr lang="es-ES" smtClean="0"/>
              <a:t>20/11/2017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DCC6-3748-4AE2-A52A-F9B5B3254B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9517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EDC7C-0152-4E93-932C-1B4BD83C540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20/11/2017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67EB-12D9-45FF-BA3E-3ECE75739AE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843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EDC7C-0152-4E93-932C-1B4BD83C540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20/11/2017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67EB-12D9-45FF-BA3E-3ECE75739AE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741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EDC7C-0152-4E93-932C-1B4BD83C540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20/11/2017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67EB-12D9-45FF-BA3E-3ECE75739AE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761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EDC7C-0152-4E93-932C-1B4BD83C540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20/11/2017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67EB-12D9-45FF-BA3E-3ECE75739AE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24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EDC7C-0152-4E93-932C-1B4BD83C540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20/11/2017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67EB-12D9-45FF-BA3E-3ECE75739AE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1804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EDC7C-0152-4E93-932C-1B4BD83C540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20/11/2017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67EB-12D9-45FF-BA3E-3ECE75739AE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5609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EDC7C-0152-4E93-932C-1B4BD83C540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20/11/2017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67EB-12D9-45FF-BA3E-3ECE75739AE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1489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EDC7C-0152-4E93-932C-1B4BD83C540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20/11/2017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67EB-12D9-45FF-BA3E-3ECE75739AE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84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7EDB-D98E-476E-9669-7A740EDA0053}" type="datetimeFigureOut">
              <a:rPr lang="es-ES" smtClean="0"/>
              <a:t>20/11/2017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DCC6-3748-4AE2-A52A-F9B5B3254B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80261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EDC7C-0152-4E93-932C-1B4BD83C540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20/11/2017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67EB-12D9-45FF-BA3E-3ECE75739AE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1405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EDC7C-0152-4E93-932C-1B4BD83C540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20/11/2017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67EB-12D9-45FF-BA3E-3ECE75739AE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0734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EDC7C-0152-4E93-932C-1B4BD83C540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20/11/2017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67EB-12D9-45FF-BA3E-3ECE75739AE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45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7EDB-D98E-476E-9669-7A740EDA0053}" type="datetimeFigureOut">
              <a:rPr lang="es-ES" smtClean="0"/>
              <a:t>20/11/2017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DCC6-3748-4AE2-A52A-F9B5B3254B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2334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7EDB-D98E-476E-9669-7A740EDA0053}" type="datetimeFigureOut">
              <a:rPr lang="es-ES" smtClean="0"/>
              <a:t>20/11/2017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DCC6-3748-4AE2-A52A-F9B5B3254B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388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7EDB-D98E-476E-9669-7A740EDA0053}" type="datetimeFigureOut">
              <a:rPr lang="es-ES" smtClean="0"/>
              <a:t>20/11/2017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DCC6-3748-4AE2-A52A-F9B5B3254B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7676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7EDB-D98E-476E-9669-7A740EDA0053}" type="datetimeFigureOut">
              <a:rPr lang="es-ES" smtClean="0"/>
              <a:t>20/11/2017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DCC6-3748-4AE2-A52A-F9B5B3254B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9605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7EDB-D98E-476E-9669-7A740EDA0053}" type="datetimeFigureOut">
              <a:rPr lang="es-ES" smtClean="0"/>
              <a:t>20/11/2017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DCC6-3748-4AE2-A52A-F9B5B3254B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9375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7EDB-D98E-476E-9669-7A740EDA0053}" type="datetimeFigureOut">
              <a:rPr lang="es-ES" smtClean="0"/>
              <a:t>20/11/2017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DCC6-3748-4AE2-A52A-F9B5B3254B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3456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7EDB-D98E-476E-9669-7A740EDA0053}" type="datetimeFigureOut">
              <a:rPr lang="es-ES" smtClean="0"/>
              <a:t>20/11/2017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DCC6-3748-4AE2-A52A-F9B5B3254B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1550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57EDB-D98E-476E-9669-7A740EDA0053}" type="datetimeFigureOut">
              <a:rPr lang="es-ES" smtClean="0"/>
              <a:t>20/11/2017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0DCC6-3748-4AE2-A52A-F9B5B3254B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545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EDC7C-0152-4E93-932C-1B4BD83C540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20/11/2017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F67EB-12D9-45FF-BA3E-3ECE75739AE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599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2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294312" y="1340768"/>
            <a:ext cx="3307904" cy="1728192"/>
          </a:xfrm>
        </p:spPr>
        <p:txBody>
          <a:bodyPr>
            <a:normAutofit/>
          </a:bodyPr>
          <a:lstStyle/>
          <a:p>
            <a:r>
              <a:rPr lang="es-ES" sz="4800" b="1" dirty="0" smtClean="0">
                <a:solidFill>
                  <a:schemeClr val="tx2">
                    <a:lumMod val="75000"/>
                  </a:schemeClr>
                </a:solidFill>
              </a:rPr>
              <a:t>Tipos de Textos</a:t>
            </a:r>
            <a:endParaRPr lang="es-ES" sz="4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75656" y="3573016"/>
            <a:ext cx="6328792" cy="1896616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52575"/>
            <a:ext cx="3466663" cy="3572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5677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TEXTOS EXPOSITIVOS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4270464"/>
              </p:ext>
            </p:extLst>
          </p:nvPr>
        </p:nvGraphicFramePr>
        <p:xfrm>
          <a:off x="539552" y="4395820"/>
          <a:ext cx="8186766" cy="2428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Rectángulo redondeado"/>
          <p:cNvSpPr/>
          <p:nvPr/>
        </p:nvSpPr>
        <p:spPr>
          <a:xfrm>
            <a:off x="899592" y="1700808"/>
            <a:ext cx="3528392" cy="2088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Dan a conocer ideas o explican conceptos, doctrinas filosóficas, temas científicos, etc., de manera clara y objetiva para que otras personas los puedan entender o amplíen sus conocimientos.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4932040" y="1700808"/>
            <a:ext cx="3096344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Conferencia, libros de texto, informes, enciclopedias, reseñas…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1951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7 Conector recto de flecha"/>
          <p:cNvCxnSpPr/>
          <p:nvPr/>
        </p:nvCxnSpPr>
        <p:spPr>
          <a:xfrm flipV="1">
            <a:off x="4647876" y="5229551"/>
            <a:ext cx="224" cy="7194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rot="5400000">
            <a:off x="4322761" y="3716440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TEXTOS ARGUMENTATIVOS</a:t>
            </a:r>
            <a:br>
              <a:rPr lang="es-ES" dirty="0" smtClean="0"/>
            </a:br>
            <a:endParaRPr lang="es-ES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23555982"/>
              </p:ext>
            </p:extLst>
          </p:nvPr>
        </p:nvGraphicFramePr>
        <p:xfrm>
          <a:off x="539552" y="2697653"/>
          <a:ext cx="8155808" cy="1508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Rectángulo redondeado"/>
          <p:cNvSpPr/>
          <p:nvPr/>
        </p:nvSpPr>
        <p:spPr>
          <a:xfrm>
            <a:off x="3347864" y="4041068"/>
            <a:ext cx="2664296" cy="108012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/>
          </a:p>
          <a:p>
            <a:pPr algn="ctr"/>
            <a:endParaRPr lang="es-ES" dirty="0" smtClean="0"/>
          </a:p>
          <a:p>
            <a:pPr algn="ctr"/>
            <a:r>
              <a:rPr lang="es-ES" dirty="0" smtClean="0"/>
              <a:t>Razón</a:t>
            </a:r>
          </a:p>
          <a:p>
            <a:pPr algn="ctr"/>
            <a:r>
              <a:rPr lang="es-ES" dirty="0" smtClean="0"/>
              <a:t>Objeción</a:t>
            </a:r>
          </a:p>
          <a:p>
            <a:pPr algn="ctr"/>
            <a:r>
              <a:rPr lang="es-ES" dirty="0" smtClean="0"/>
              <a:t>Respuesta a  la objeción</a:t>
            </a:r>
          </a:p>
          <a:p>
            <a:pPr algn="ctr"/>
            <a:endParaRPr lang="es-ES" dirty="0" smtClean="0"/>
          </a:p>
          <a:p>
            <a:pPr algn="ctr"/>
            <a:endParaRPr lang="es-ES" dirty="0" smtClean="0"/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3495980343"/>
              </p:ext>
            </p:extLst>
          </p:nvPr>
        </p:nvGraphicFramePr>
        <p:xfrm>
          <a:off x="1384458" y="5229550"/>
          <a:ext cx="7219990" cy="11595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3 Rectángulo redondeado"/>
          <p:cNvSpPr/>
          <p:nvPr/>
        </p:nvSpPr>
        <p:spPr>
          <a:xfrm>
            <a:off x="1043608" y="1268760"/>
            <a:ext cx="2880320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Intentan </a:t>
            </a:r>
            <a:r>
              <a:rPr lang="es-ES" dirty="0"/>
              <a:t>convencer al receptor de una idea o tesis aportando razones o argumentos.</a:t>
            </a:r>
          </a:p>
        </p:txBody>
      </p:sp>
      <p:sp>
        <p:nvSpPr>
          <p:cNvPr id="12" name="11 Rectángulo redondeado"/>
          <p:cNvSpPr/>
          <p:nvPr/>
        </p:nvSpPr>
        <p:spPr>
          <a:xfrm>
            <a:off x="5220072" y="1268760"/>
            <a:ext cx="2880320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Artículo de opinión, crítica literaria, discurso, ensayo,  anuncio publicitario,  incluido en debates…</a:t>
            </a:r>
            <a:endParaRPr lang="es-ES" dirty="0"/>
          </a:p>
        </p:txBody>
      </p:sp>
      <p:sp>
        <p:nvSpPr>
          <p:cNvPr id="7" name="6 Elipse"/>
          <p:cNvSpPr/>
          <p:nvPr/>
        </p:nvSpPr>
        <p:spPr>
          <a:xfrm rot="20538012">
            <a:off x="65286" y="4849779"/>
            <a:ext cx="1872208" cy="7924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/>
          </a:p>
          <a:p>
            <a:pPr algn="ctr"/>
            <a:r>
              <a:rPr lang="es-ES" dirty="0" smtClean="0"/>
              <a:t>Estructura </a:t>
            </a:r>
            <a:r>
              <a:rPr lang="es-ES" dirty="0"/>
              <a:t>simplificada</a:t>
            </a:r>
          </a:p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3624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TEXTOS DESCRIPTIVOS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7098024"/>
              </p:ext>
            </p:extLst>
          </p:nvPr>
        </p:nvGraphicFramePr>
        <p:xfrm>
          <a:off x="1403648" y="4221088"/>
          <a:ext cx="6059016" cy="2121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Rectángulo redondeado"/>
          <p:cNvSpPr/>
          <p:nvPr/>
        </p:nvSpPr>
        <p:spPr>
          <a:xfrm>
            <a:off x="683568" y="1556792"/>
            <a:ext cx="3528392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Representan </a:t>
            </a:r>
            <a:r>
              <a:rPr lang="es-ES" dirty="0"/>
              <a:t>mediante palabras las características de personas, paisajes u objetos, para que otra persona se los pueda imaginar.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4716016" y="1556792"/>
            <a:ext cx="3528392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Suelen ir incluidos en textos narrativos o expositivos (pueden ser literarios, científicos, técnicos, de uso social…)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7551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Flecha derecha"/>
          <p:cNvSpPr/>
          <p:nvPr/>
        </p:nvSpPr>
        <p:spPr>
          <a:xfrm>
            <a:off x="467544" y="2752347"/>
            <a:ext cx="4357101" cy="4608511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1467" y="0"/>
            <a:ext cx="8229600" cy="1143000"/>
          </a:xfrm>
        </p:spPr>
        <p:txBody>
          <a:bodyPr/>
          <a:lstStyle/>
          <a:p>
            <a:r>
              <a:rPr lang="es-ES" dirty="0" smtClean="0"/>
              <a:t>TEXTOS PRESCRIPTIVOS</a:t>
            </a:r>
            <a:endParaRPr lang="es-ES" dirty="0"/>
          </a:p>
        </p:txBody>
      </p:sp>
      <p:graphicFrame>
        <p:nvGraphicFramePr>
          <p:cNvPr id="5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9286851"/>
              </p:ext>
            </p:extLst>
          </p:nvPr>
        </p:nvGraphicFramePr>
        <p:xfrm>
          <a:off x="755576" y="3567499"/>
          <a:ext cx="3600400" cy="25439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Rectángulo redondeado"/>
          <p:cNvSpPr/>
          <p:nvPr/>
        </p:nvSpPr>
        <p:spPr>
          <a:xfrm>
            <a:off x="881210" y="1304764"/>
            <a:ext cx="2880320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Explican </a:t>
            </a:r>
            <a:r>
              <a:rPr lang="es-ES" dirty="0"/>
              <a:t>cómo hacer algo, es decir, guían las acciones del receptor para que este consiga una meta.</a:t>
            </a:r>
          </a:p>
        </p:txBody>
      </p:sp>
      <p:sp>
        <p:nvSpPr>
          <p:cNvPr id="4" name="3 Rectángulo redondeado"/>
          <p:cNvSpPr/>
          <p:nvPr/>
        </p:nvSpPr>
        <p:spPr>
          <a:xfrm>
            <a:off x="4355976" y="1124744"/>
            <a:ext cx="4552387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Normativos: Textos legales (instrucciones, órdenes, decretos…), normativas, reglamentos de juegos…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Instructivos: Manuales de instrucciones, recetas de cocina… 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431404" y="3244333"/>
            <a:ext cx="1853826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dirty="0" smtClean="0"/>
              <a:t>ESTRUCTURA</a:t>
            </a:r>
          </a:p>
          <a:p>
            <a:r>
              <a:rPr lang="es-ES" dirty="0" smtClean="0"/>
              <a:t>T. NORMATIVO</a:t>
            </a:r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084168" y="3068960"/>
            <a:ext cx="1656184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dirty="0" smtClean="0"/>
              <a:t>ESTRUCTURA T.INSTRUCTIVO</a:t>
            </a:r>
            <a:endParaRPr lang="es-ES" dirty="0"/>
          </a:p>
        </p:txBody>
      </p:sp>
      <p:pic>
        <p:nvPicPr>
          <p:cNvPr id="1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19" t="42371" r="40534" b="29849"/>
          <a:stretch/>
        </p:blipFill>
        <p:spPr bwMode="auto">
          <a:xfrm>
            <a:off x="5292079" y="3715291"/>
            <a:ext cx="3633551" cy="2995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12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Hay que tener en cuenta…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s-ES" dirty="0" smtClean="0"/>
              <a:t>Que las Tipologías Textuales afectan solo a los textos de formato continuo (aquellos que se construyen a partir de oraciones, párrafos o unidades más amplias)</a:t>
            </a:r>
          </a:p>
          <a:p>
            <a:r>
              <a:rPr lang="es-ES" dirty="0" smtClean="0"/>
              <a:t>Que existen otro tipos de textos cuyo estructura no es lineal  </a:t>
            </a:r>
            <a:r>
              <a:rPr lang="es-ES" dirty="0"/>
              <a:t>(cuadros, tablas, esquemas, diagramas</a:t>
            </a:r>
            <a:r>
              <a:rPr lang="es-ES" dirty="0" smtClean="0"/>
              <a:t>…)</a:t>
            </a:r>
          </a:p>
          <a:p>
            <a:r>
              <a:rPr lang="es-ES" dirty="0" smtClean="0"/>
              <a:t>Que la </a:t>
            </a:r>
            <a:r>
              <a:rPr lang="es-ES" dirty="0"/>
              <a:t>presencia </a:t>
            </a:r>
            <a:r>
              <a:rPr lang="es-ES" dirty="0" smtClean="0"/>
              <a:t>creciente de </a:t>
            </a:r>
            <a:r>
              <a:rPr lang="es-ES" dirty="0"/>
              <a:t>textos no continuos en el currículo de las diferentes áreas, hace imprescindible que los tengamos en cuenta a la </a:t>
            </a:r>
            <a:r>
              <a:rPr lang="es-ES" dirty="0" smtClean="0"/>
              <a:t>hora de diseñar un </a:t>
            </a:r>
            <a:r>
              <a:rPr lang="es-ES" b="1" dirty="0" smtClean="0"/>
              <a:t>mapa textual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082257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Flecha derecha"/>
          <p:cNvSpPr/>
          <p:nvPr/>
        </p:nvSpPr>
        <p:spPr>
          <a:xfrm rot="16200000">
            <a:off x="1088592" y="2132856"/>
            <a:ext cx="504056" cy="36004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Flecha derecha"/>
          <p:cNvSpPr/>
          <p:nvPr/>
        </p:nvSpPr>
        <p:spPr>
          <a:xfrm rot="10800000">
            <a:off x="2585081" y="5414032"/>
            <a:ext cx="504056" cy="36004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Flecha derecha"/>
          <p:cNvSpPr/>
          <p:nvPr/>
        </p:nvSpPr>
        <p:spPr>
          <a:xfrm>
            <a:off x="6156176" y="1052736"/>
            <a:ext cx="504056" cy="36004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Flecha derecha"/>
          <p:cNvSpPr/>
          <p:nvPr/>
        </p:nvSpPr>
        <p:spPr>
          <a:xfrm rot="5400000">
            <a:off x="8136396" y="4112456"/>
            <a:ext cx="504056" cy="36004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4956498"/>
              </p:ext>
            </p:extLst>
          </p:nvPr>
        </p:nvGraphicFramePr>
        <p:xfrm>
          <a:off x="323528" y="332656"/>
          <a:ext cx="8640960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 redondeado"/>
          <p:cNvSpPr/>
          <p:nvPr/>
        </p:nvSpPr>
        <p:spPr>
          <a:xfrm>
            <a:off x="467544" y="404664"/>
            <a:ext cx="2160240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Ensayos, novelas, relatos breves, reseñas, artículos, reportajes, cartas…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440284" y="4869160"/>
            <a:ext cx="2160240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Un conjunto de sitios web sobre una temática determinada</a:t>
            </a:r>
            <a:endParaRPr lang="es-ES" dirty="0"/>
          </a:p>
        </p:txBody>
      </p:sp>
      <p:sp>
        <p:nvSpPr>
          <p:cNvPr id="7" name="6 Rectángulo redondeado"/>
          <p:cNvSpPr/>
          <p:nvPr/>
        </p:nvSpPr>
        <p:spPr>
          <a:xfrm>
            <a:off x="6653708" y="4653136"/>
            <a:ext cx="2310780" cy="18818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R</a:t>
            </a:r>
            <a:r>
              <a:rPr lang="es-ES" dirty="0" smtClean="0"/>
              <a:t>evistas</a:t>
            </a:r>
            <a:r>
              <a:rPr lang="es-ES" dirty="0"/>
              <a:t>, </a:t>
            </a:r>
            <a:r>
              <a:rPr lang="es-ES" dirty="0" smtClean="0"/>
              <a:t>obras </a:t>
            </a:r>
            <a:r>
              <a:rPr lang="es-ES" dirty="0"/>
              <a:t>de </a:t>
            </a:r>
            <a:r>
              <a:rPr lang="es-ES" dirty="0" smtClean="0"/>
              <a:t>consulta, guías de viaje, informes,  </a:t>
            </a:r>
            <a:r>
              <a:rPr lang="es-ES" dirty="0"/>
              <a:t>páginas </a:t>
            </a:r>
            <a:r>
              <a:rPr lang="es-ES" dirty="0" smtClean="0"/>
              <a:t>web, correo electrónico, chats, foros…</a:t>
            </a:r>
            <a:endParaRPr lang="es-ES" dirty="0"/>
          </a:p>
        </p:txBody>
      </p:sp>
      <p:sp>
        <p:nvSpPr>
          <p:cNvPr id="8" name="7 Rectángulo redondeado"/>
          <p:cNvSpPr/>
          <p:nvPr/>
        </p:nvSpPr>
        <p:spPr>
          <a:xfrm>
            <a:off x="6660232" y="404664"/>
            <a:ext cx="2304256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L</a:t>
            </a:r>
            <a:r>
              <a:rPr lang="es-ES" dirty="0" smtClean="0"/>
              <a:t>istas</a:t>
            </a:r>
            <a:r>
              <a:rPr lang="es-ES" dirty="0"/>
              <a:t>, tablas, gráficos, diagramas, anuncios, horarios, catálogos, </a:t>
            </a:r>
            <a:r>
              <a:rPr lang="es-ES" dirty="0" smtClean="0"/>
              <a:t>índices, formularios…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7543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Mapa textual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Un mapa textual es una distribución  temporal de la presencia de cada  tipo de texto en las diferentes áreas y niveles</a:t>
            </a:r>
          </a:p>
          <a:p>
            <a:endParaRPr lang="es-ES" dirty="0" smtClean="0"/>
          </a:p>
          <a:p>
            <a:r>
              <a:rPr lang="es-ES" dirty="0" smtClean="0"/>
              <a:t>Se trata de un </a:t>
            </a:r>
            <a:r>
              <a:rPr lang="es-ES" dirty="0"/>
              <a:t>instrumento indispensable para garantizar que </a:t>
            </a:r>
            <a:r>
              <a:rPr lang="es-ES" dirty="0" smtClean="0"/>
              <a:t>el </a:t>
            </a:r>
            <a:r>
              <a:rPr lang="es-ES" dirty="0"/>
              <a:t>alumnado </a:t>
            </a:r>
            <a:r>
              <a:rPr lang="es-ES" dirty="0" smtClean="0"/>
              <a:t>esté en contacto </a:t>
            </a:r>
            <a:r>
              <a:rPr lang="es-ES" dirty="0"/>
              <a:t>con </a:t>
            </a:r>
            <a:r>
              <a:rPr lang="es-ES" dirty="0" smtClean="0"/>
              <a:t>una amplia variedad de textos de diferentes tipologías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282467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 DE MAPA TEXTUAL</a:t>
            </a:r>
            <a:endParaRPr lang="es-ES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6662769"/>
              </p:ext>
            </p:extLst>
          </p:nvPr>
        </p:nvGraphicFramePr>
        <p:xfrm>
          <a:off x="1187623" y="1484785"/>
          <a:ext cx="7272809" cy="43924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6145"/>
                <a:gridCol w="1800200"/>
                <a:gridCol w="2160240"/>
                <a:gridCol w="2016224"/>
              </a:tblGrid>
              <a:tr h="5808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5º ED. PRIMARIA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TEXTOS CONVERSACIONALES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2705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TRIM. 1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LCL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Estructura del texto conversacional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VALORES SS y CC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Normas para mantener una conversación respetuosa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CC. NN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Charla coloquio “Hábitos de vida saludables”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705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TRIM. 2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INGLÉS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Dramatización de situaciones cotidianas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CCSS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Simulación de un debate parlamentario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ED. ARTÍSTICA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Mesa redonda “Manifestaciones artísticas andaluzas”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705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TRIM. 3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FRANCÉS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Dramatización de situaciones sencillas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ED. FÍSICA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Debate “Cómo evitar la violencia en el futbol”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 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CULTURA DIGITAL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Charla-coloquio “Uso responsable RRSS”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2481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TEXTO = UNIDAD DE COMUNICACIÓN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dirty="0"/>
              <a:t>Desde que a principios de los años 90 se </a:t>
            </a:r>
            <a:r>
              <a:rPr lang="es-ES" dirty="0" smtClean="0"/>
              <a:t>introdujo </a:t>
            </a:r>
            <a:r>
              <a:rPr lang="es-ES" dirty="0"/>
              <a:t>en el currículo el enfoque comunicativo en la enseñanza de las lenguas, el “texto”, entendido en un sentido amplio, pasaría a considerarse  la “unidad mínima comunicativa” y por tanto, el dominio de los distintos tipos de textos en los diferentes contextos </a:t>
            </a:r>
            <a:r>
              <a:rPr lang="es-ES" dirty="0" smtClean="0"/>
              <a:t>la clave para </a:t>
            </a:r>
            <a:r>
              <a:rPr lang="es-ES" dirty="0"/>
              <a:t>alcanzar la competencia comunicativa. </a:t>
            </a:r>
          </a:p>
        </p:txBody>
      </p:sp>
    </p:spTree>
    <p:extLst>
      <p:ext uri="{BB962C8B-B14F-4D97-AF65-F5344CB8AC3E}">
        <p14:creationId xmlns:p14="http://schemas.microsoft.com/office/powerpoint/2010/main" val="2161206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Definición de texto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ES" dirty="0"/>
              <a:t> “Texto significa cualquier manifestación verbal y completa que se produzca en una comunicación. Por tanto, son textos los escritos de literatura que leemos, las redacciones de los alumnos, las exposiciones del profesor de lengua y también las de matemáticas, los diálogos y las conversaciones de los alumnos en el aula o en el patio, las noticias de la prensa, las pancartas publicitarias, etc. Los textos pueden ser orales o escritos; literarios o no; para leer o para escuchar, o para decir o escribir; largos o cortos; etc.” </a:t>
            </a:r>
            <a:endParaRPr lang="es-ES" dirty="0" smtClean="0"/>
          </a:p>
          <a:p>
            <a:pPr marL="0" indent="0" algn="r">
              <a:buNone/>
            </a:pPr>
            <a:r>
              <a:rPr lang="es-ES" dirty="0" smtClean="0"/>
              <a:t>Daniel </a:t>
            </a:r>
            <a:r>
              <a:rPr lang="es-ES" dirty="0" err="1" smtClean="0"/>
              <a:t>Cassany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55922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CLASIFICACIÓN DE TEXTOS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ES" dirty="0" smtClean="0"/>
              <a:t>Es una tarea complicada:</a:t>
            </a:r>
          </a:p>
          <a:p>
            <a:pPr marL="0" indent="0">
              <a:buNone/>
            </a:pPr>
            <a:endParaRPr lang="es-ES" dirty="0"/>
          </a:p>
          <a:p>
            <a:pPr lvl="1"/>
            <a:r>
              <a:rPr lang="es-ES" sz="3000" dirty="0" smtClean="0"/>
              <a:t>Por la diversidad de </a:t>
            </a:r>
            <a:r>
              <a:rPr lang="es-ES" sz="3000" dirty="0"/>
              <a:t>criterios que se pueden </a:t>
            </a:r>
            <a:r>
              <a:rPr lang="es-ES" sz="3000" dirty="0" smtClean="0"/>
              <a:t>utilizar</a:t>
            </a:r>
          </a:p>
          <a:p>
            <a:pPr lvl="1"/>
            <a:r>
              <a:rPr lang="es-ES" sz="3000" dirty="0" smtClean="0"/>
              <a:t>Por la dificultad de conformidad dentro de cada criterio</a:t>
            </a:r>
          </a:p>
          <a:p>
            <a:pPr lvl="1"/>
            <a:r>
              <a:rPr lang="es-ES" sz="3000" dirty="0" smtClean="0"/>
              <a:t>Por la evolución </a:t>
            </a:r>
            <a:r>
              <a:rPr lang="es-ES" sz="3000" dirty="0"/>
              <a:t>y aparición de nuevas manifestaciones textuales debido al continuo avance tecnológico, que obliga a introducir nuevos criterios para su clasificación. </a:t>
            </a:r>
          </a:p>
          <a:p>
            <a:pPr marL="0" indent="0">
              <a:buNone/>
            </a:pP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95282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Algunas clasificaciones</a:t>
            </a:r>
            <a:endParaRPr lang="es-E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948031"/>
              </p:ext>
            </p:extLst>
          </p:nvPr>
        </p:nvGraphicFramePr>
        <p:xfrm>
          <a:off x="539552" y="1340768"/>
          <a:ext cx="8229600" cy="2188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4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0021502"/>
              </p:ext>
            </p:extLst>
          </p:nvPr>
        </p:nvGraphicFramePr>
        <p:xfrm>
          <a:off x="539552" y="3573016"/>
          <a:ext cx="8280920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7164288" y="5733256"/>
            <a:ext cx="136815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600" dirty="0" smtClean="0"/>
              <a:t>Pero…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3145781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19256" cy="1080120"/>
          </a:xfrm>
        </p:spPr>
        <p:txBody>
          <a:bodyPr>
            <a:normAutofit fontScale="90000"/>
          </a:bodyPr>
          <a:lstStyle/>
          <a:p>
            <a:r>
              <a:rPr lang="es-ES" sz="2700" u="sng" dirty="0" smtClean="0"/>
              <a:t>Según el modo de organizar la información</a:t>
            </a:r>
            <a:r>
              <a:rPr lang="es-ES" sz="2700" dirty="0" smtClean="0"/>
              <a:t>, los textos se clasifican en tipos que comparten un esquema o estructura global común denominada superestructura o…</a:t>
            </a:r>
            <a:endParaRPr lang="es-ES" sz="27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358985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" dirty="0" smtClean="0"/>
              <a:t>		</a:t>
            </a:r>
            <a:endParaRPr lang="es-ES" dirty="0"/>
          </a:p>
          <a:p>
            <a:endParaRPr lang="es-AR" dirty="0">
              <a:solidFill>
                <a:sysClr val="windowText" lastClr="000000"/>
              </a:solidFill>
            </a:endParaRP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pPr marL="0" indent="0" algn="ctr">
              <a:buNone/>
            </a:pPr>
            <a:r>
              <a:rPr lang="es-AR" sz="2800" dirty="0">
                <a:solidFill>
                  <a:sysClr val="windowText" lastClr="000000"/>
                </a:solidFill>
              </a:rPr>
              <a:t>En la práctica es difícil encontrar los textos en estado puro, por lo que </a:t>
            </a:r>
            <a:r>
              <a:rPr lang="es-AR" sz="2800" dirty="0" smtClean="0">
                <a:solidFill>
                  <a:sysClr val="windowText" lastClr="000000"/>
                </a:solidFill>
              </a:rPr>
              <a:t>una superestructura textual puede incluir secuencias textuales que obedecen a otra estructura (por ejemplo, una descripción dentro de una narración, o una argumentación dentro de un debate)</a:t>
            </a:r>
            <a:endParaRPr lang="es-AR" sz="2800" dirty="0">
              <a:solidFill>
                <a:sysClr val="windowText" lastClr="000000"/>
              </a:solidFill>
            </a:endParaRPr>
          </a:p>
          <a:p>
            <a:endParaRPr lang="es-ES" dirty="0"/>
          </a:p>
        </p:txBody>
      </p:sp>
      <p:sp>
        <p:nvSpPr>
          <p:cNvPr id="4" name="3 Esquina doblada"/>
          <p:cNvSpPr/>
          <p:nvPr/>
        </p:nvSpPr>
        <p:spPr>
          <a:xfrm>
            <a:off x="755576" y="2564904"/>
            <a:ext cx="7848872" cy="1872208"/>
          </a:xfrm>
          <a:prstGeom prst="foldedCorner">
            <a:avLst/>
          </a:prstGeom>
          <a:solidFill>
            <a:srgbClr val="7030A0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/>
          </a:p>
          <a:p>
            <a:r>
              <a:rPr lang="es-ES" sz="2000" dirty="0"/>
              <a:t>Desde un punto de vista didáctico, esta es la clasificación más importante, puesto que la asimilación de la estructura y los mecanismos de cohesión de un texto concreto (p. ejemplo, un cuento), permite su transferencia a todo el conjunto de textos que comparte la misma tipología (una anécdota, una novela, un suceso histórico, una obra teatral, una noticia, una crónica, un poema épico, un proceso científico…)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2715816" y="1714736"/>
            <a:ext cx="3384376" cy="504056"/>
          </a:xfrm>
          <a:prstGeom prst="roundRect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dirty="0" smtClean="0"/>
              <a:t>TIPOLOGÍA </a:t>
            </a:r>
            <a:r>
              <a:rPr lang="es-ES" sz="2400" dirty="0"/>
              <a:t>TEXTUAL</a:t>
            </a:r>
          </a:p>
        </p:txBody>
      </p:sp>
    </p:spTree>
    <p:extLst>
      <p:ext uri="{BB962C8B-B14F-4D97-AF65-F5344CB8AC3E}">
        <p14:creationId xmlns:p14="http://schemas.microsoft.com/office/powerpoint/2010/main" val="1274744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778562239"/>
              </p:ext>
            </p:extLst>
          </p:nvPr>
        </p:nvGraphicFramePr>
        <p:xfrm>
          <a:off x="107504" y="260648"/>
          <a:ext cx="9036496" cy="6237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368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TEXTOS CONVERSACIONALES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0809716"/>
              </p:ext>
            </p:extLst>
          </p:nvPr>
        </p:nvGraphicFramePr>
        <p:xfrm>
          <a:off x="1907704" y="3501008"/>
          <a:ext cx="5832648" cy="28411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Rectángulo redondeado"/>
          <p:cNvSpPr/>
          <p:nvPr/>
        </p:nvSpPr>
        <p:spPr>
          <a:xfrm>
            <a:off x="1259632" y="1556792"/>
            <a:ext cx="3384376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Son los texto que se construyen mediante el intercambio en el uso de la palabra entre  dos o más intervinientes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5148064" y="1534716"/>
            <a:ext cx="3384376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Interacciones cotidianas orales, conversaciones telefónicas,  chats, debates, entrevistas, tertulias, mesas redondas…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8187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TEXTOS NARRATIVOS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3669161"/>
              </p:ext>
            </p:extLst>
          </p:nvPr>
        </p:nvGraphicFramePr>
        <p:xfrm>
          <a:off x="1403648" y="4149080"/>
          <a:ext cx="6563072" cy="2359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Rectángulo redondeado"/>
          <p:cNvSpPr/>
          <p:nvPr/>
        </p:nvSpPr>
        <p:spPr>
          <a:xfrm>
            <a:off x="1547664" y="1695748"/>
            <a:ext cx="3168352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Cuentan hechos, sucesos e historias, reales o imaginarias, que les suceden a unos personajes en un tiempo y en un lugar determinado.</a:t>
            </a:r>
          </a:p>
        </p:txBody>
      </p:sp>
      <p:sp>
        <p:nvSpPr>
          <p:cNvPr id="6" name="5 Rectángulo redondeado"/>
          <p:cNvSpPr/>
          <p:nvPr/>
        </p:nvSpPr>
        <p:spPr>
          <a:xfrm>
            <a:off x="5292080" y="1700808"/>
            <a:ext cx="2880320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Relatos, cuentos, leyendas, novelas, historias, crónicas, biografías, noticias, historietas, anécdotas, sucesos, chistes…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8516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4172</TotalTime>
  <Words>1018</Words>
  <Application>Microsoft Office PowerPoint</Application>
  <PresentationFormat>Presentación en pantalla (4:3)</PresentationFormat>
  <Paragraphs>158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17</vt:i4>
      </vt:variant>
    </vt:vector>
  </HeadingPairs>
  <TitlesOfParts>
    <vt:vector size="19" baseType="lpstr">
      <vt:lpstr>Tema de Office</vt:lpstr>
      <vt:lpstr>1_Tema de Office</vt:lpstr>
      <vt:lpstr>Tipos de Textos</vt:lpstr>
      <vt:lpstr>TEXTO = UNIDAD DE COMUNICACIÓN</vt:lpstr>
      <vt:lpstr>Definición de texto </vt:lpstr>
      <vt:lpstr>CLASIFICACIÓN DE TEXTOS</vt:lpstr>
      <vt:lpstr>Algunas clasificaciones</vt:lpstr>
      <vt:lpstr>Según el modo de organizar la información, los textos se clasifican en tipos que comparten un esquema o estructura global común denominada superestructura o…</vt:lpstr>
      <vt:lpstr>Presentación de PowerPoint</vt:lpstr>
      <vt:lpstr>TEXTOS CONVERSACIONALES</vt:lpstr>
      <vt:lpstr>TEXTOS NARRATIVOS</vt:lpstr>
      <vt:lpstr>TEXTOS EXPOSITIVOS</vt:lpstr>
      <vt:lpstr>TEXTOS ARGUMENTATIVOS </vt:lpstr>
      <vt:lpstr>TEXTOS DESCRIPTIVOS</vt:lpstr>
      <vt:lpstr>TEXTOS PRESCRIPTIVOS</vt:lpstr>
      <vt:lpstr>Hay que tener en cuenta…</vt:lpstr>
      <vt:lpstr>Presentación de PowerPoint</vt:lpstr>
      <vt:lpstr>Mapa textual</vt:lpstr>
      <vt:lpstr>EJEMPLO DE MAPA TEXTUAL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Comunicación oral</dc:title>
  <dc:creator>user</dc:creator>
  <cp:lastModifiedBy>Acer1</cp:lastModifiedBy>
  <cp:revision>116</cp:revision>
  <dcterms:created xsi:type="dcterms:W3CDTF">2016-02-11T19:26:09Z</dcterms:created>
  <dcterms:modified xsi:type="dcterms:W3CDTF">2017-11-20T10:47:50Z</dcterms:modified>
</cp:coreProperties>
</file>