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01364-66C5-4DB1-8908-C9FA72AABE0C}" type="datetimeFigureOut">
              <a:rPr lang="es-ES" smtClean="0"/>
              <a:t>26/05/2017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509C6-A8E3-41A9-95FE-6FF0C056A81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09C6-A8E3-41A9-95FE-6FF0C056A817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285984" y="42860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 smtClean="0"/>
              <a:t>Actividad práctica del curso Formación ABN</a:t>
            </a:r>
            <a:endParaRPr lang="es-ES" sz="2000" dirty="0" smtClean="0"/>
          </a:p>
          <a:p>
            <a:r>
              <a:rPr lang="es-ES" sz="2000" dirty="0" smtClean="0"/>
              <a:t>Bajo mi punto de vista, es  fundamental conocer bien la descomposición de los números antes de iniciarlos en las operaciones  de sumas y restas, por ello, considero que la descomposición debe hacerse de forma manipulativa para que sean conscientes de que un mismo número se puede descomponer de varias maneras.</a:t>
            </a:r>
          </a:p>
          <a:p>
            <a:r>
              <a:rPr lang="es-ES" sz="2000" dirty="0" smtClean="0"/>
              <a:t>Hoy comparto esta actividad, muy sencilla pero muy significativa, donde un alumno con necesidades  específicas de apoyo educativo practica la descomposición de números de forma visual, manipulativa, gráfica y verbal con variedad de materiales. </a:t>
            </a:r>
          </a:p>
          <a:p>
            <a:r>
              <a:rPr lang="es-ES" dirty="0" smtClean="0"/>
              <a:t> 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70525-WA0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100</Words>
  <PresentationFormat>Presentación en pantalla (4:3)</PresentationFormat>
  <Paragraphs>5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 el número en la tabla numérica</dc:title>
  <cp:lastModifiedBy>PT</cp:lastModifiedBy>
  <cp:revision>3</cp:revision>
  <dcterms:modified xsi:type="dcterms:W3CDTF">2017-05-26T09:40:29Z</dcterms:modified>
</cp:coreProperties>
</file>