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68B0D1B-EE49-4C5C-9CE1-9845B2C1C89F}">
          <p14:sldIdLst>
            <p14:sldId id="256"/>
            <p14:sldId id="258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505C-A697-4F66-A110-C5992F333A4C}" type="datetimeFigureOut">
              <a:rPr lang="es-ES" smtClean="0"/>
              <a:t>10/01/2017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67C7-235F-4278-AD54-8008D36C8C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25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E2E5302-27BA-4C3A-A743-7FD628BF5F94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7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75587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5436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8502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61411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8402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81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1492-77DA-412F-95E0-3A7698245B7B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39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B94A-5E59-424B-A0C1-1AE7C5957C56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7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1F1C-B9FD-4582-A562-29FC8B1AB77B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3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D96C-83A0-4DA8-8AA8-70E29919666E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3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6873-DEB4-49CE-AFB1-3182ABED8A4B}" type="datetime1">
              <a:rPr lang="es-ES" smtClean="0"/>
              <a:t>10/01/2017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76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391-7D50-4CE0-B058-D9A86F2AD7B0}" type="datetime1">
              <a:rPr lang="es-ES" smtClean="0"/>
              <a:t>10/01/2017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091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B1E7-B49A-47C3-BCA4-9836B51249A8}" type="datetime1">
              <a:rPr lang="es-ES" smtClean="0"/>
              <a:t>10/01/2017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4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0554-A913-40A2-A4AD-38724580C6D7}" type="datetime1">
              <a:rPr lang="es-ES" smtClean="0"/>
              <a:t>10/01/2017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58A9-8CD4-4271-89D4-4116AE356131}" type="datetime1">
              <a:rPr lang="es-ES" smtClean="0"/>
              <a:t>10/01/2017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38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9A24D2-7416-429C-B483-CEDBB06EBB78}" type="datetime1">
              <a:rPr lang="es-ES" smtClean="0"/>
              <a:t>10/01/2017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A3C240-1229-467D-82AF-3179C9A19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EEE</a:t>
            </a:r>
            <a:br>
              <a:rPr lang="es-ES" dirty="0" smtClean="0"/>
            </a:br>
            <a:r>
              <a:rPr lang="es-ES" dirty="0" smtClean="0"/>
              <a:t>0701 Introducción a </a:t>
            </a:r>
            <a:r>
              <a:rPr lang="es-ES" dirty="0" err="1" smtClean="0"/>
              <a:t>Scratch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EEE</a:t>
            </a:r>
          </a:p>
          <a:p>
            <a:r>
              <a:rPr lang="es-ES" dirty="0" smtClean="0"/>
              <a:t>FPB2</a:t>
            </a:r>
          </a:p>
          <a:p>
            <a:r>
              <a:rPr lang="es-ES" dirty="0" smtClean="0"/>
              <a:t>IES </a:t>
            </a:r>
            <a:r>
              <a:rPr lang="es-ES" dirty="0" err="1" smtClean="0"/>
              <a:t>Kursaal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0801 Access Crear base de datos con plantillas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93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 Centro de Comunicaciones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Mientras </a:t>
            </a:r>
            <a:r>
              <a:rPr lang="es-ES" b="1" dirty="0" err="1" smtClean="0"/>
              <a:t>Rhino</a:t>
            </a:r>
            <a:r>
              <a:rPr lang="es-ES" b="1" dirty="0" smtClean="0"/>
              <a:t> conduce la moto con el mayor Tom, el resto del grupo se propone llegar al Centro de Telecomunicaciones, que está muy lejos.</a:t>
            </a:r>
          </a:p>
          <a:p>
            <a:r>
              <a:rPr lang="es-ES" b="1" dirty="0" smtClean="0"/>
              <a:t>Entre la espesura encuentran lo que parece un montón de chatarra y, al separar las plantas y trozos de metal, aparece el ROBOT E.U.G.E.N.I.O. (</a:t>
            </a:r>
            <a:r>
              <a:rPr lang="es-ES" b="1" dirty="0" err="1" smtClean="0"/>
              <a:t>Engineer</a:t>
            </a:r>
            <a:r>
              <a:rPr lang="es-ES" b="1" dirty="0" smtClean="0"/>
              <a:t> </a:t>
            </a:r>
            <a:r>
              <a:rPr lang="es-ES" b="1" dirty="0" err="1" smtClean="0"/>
              <a:t>Urgency</a:t>
            </a:r>
            <a:r>
              <a:rPr lang="es-ES" b="1" dirty="0" smtClean="0"/>
              <a:t> </a:t>
            </a:r>
            <a:r>
              <a:rPr lang="es-ES" b="1" dirty="0" err="1" smtClean="0"/>
              <a:t>Genius</a:t>
            </a:r>
            <a:r>
              <a:rPr lang="es-ES" b="1" dirty="0" smtClean="0"/>
              <a:t> </a:t>
            </a:r>
            <a:r>
              <a:rPr lang="es-ES" b="1" dirty="0" err="1" smtClean="0"/>
              <a:t>Electronic</a:t>
            </a:r>
            <a:r>
              <a:rPr lang="es-ES" b="1" dirty="0" smtClean="0"/>
              <a:t> </a:t>
            </a:r>
            <a:r>
              <a:rPr lang="es-ES" b="1" dirty="0" err="1" smtClean="0"/>
              <a:t>Nice</a:t>
            </a:r>
            <a:r>
              <a:rPr lang="es-ES" b="1" dirty="0" smtClean="0"/>
              <a:t> </a:t>
            </a:r>
            <a:r>
              <a:rPr lang="es-ES" b="1" dirty="0" err="1" smtClean="0"/>
              <a:t>Intelligence</a:t>
            </a:r>
            <a:r>
              <a:rPr lang="es-ES" b="1" dirty="0" smtClean="0"/>
              <a:t> </a:t>
            </a:r>
            <a:r>
              <a:rPr lang="es-ES" b="1" dirty="0" err="1" smtClean="0"/>
              <a:t>Object</a:t>
            </a:r>
            <a:r>
              <a:rPr lang="es-ES" b="1" dirty="0" smtClean="0"/>
              <a:t>).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0801 Access Crear base de datos con plantillas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8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Al Centro 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El robot tiene un aspecto muy </a:t>
            </a:r>
            <a:r>
              <a:rPr lang="es-ES" b="1" dirty="0" err="1" smtClean="0"/>
              <a:t>abrazable</a:t>
            </a:r>
            <a:r>
              <a:rPr lang="es-ES" b="1" dirty="0" smtClean="0"/>
              <a:t>, como un oso, es grande y detrás tiene un módulo de transporte que puede dirigir.</a:t>
            </a:r>
          </a:p>
          <a:p>
            <a:r>
              <a:rPr lang="es-ES" b="1" dirty="0" smtClean="0"/>
              <a:t>-”Llévanos al Centro de Comunicaciones.”</a:t>
            </a:r>
          </a:p>
          <a:p>
            <a:r>
              <a:rPr lang="es-ES" b="1" dirty="0" smtClean="0"/>
              <a:t>-”¿Dónde está el Centro de Comunicaciones?”</a:t>
            </a:r>
          </a:p>
          <a:p>
            <a:r>
              <a:rPr lang="es-ES" b="1" dirty="0" smtClean="0"/>
              <a:t>- “Encima de la montaña…”</a:t>
            </a:r>
          </a:p>
          <a:p>
            <a:r>
              <a:rPr lang="es-ES" b="1" dirty="0" smtClean="0"/>
              <a:t>-”Mis circuitos de Inteligencia Artificial necesitan aprender… tienes que darme los pasos poco a poco…”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0801 Access Crear base de datos con plantillas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3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Al Centro 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6865" y="2490135"/>
            <a:ext cx="5104667" cy="3444997"/>
          </a:xfrm>
        </p:spPr>
        <p:txBody>
          <a:bodyPr>
            <a:normAutofit/>
          </a:bodyPr>
          <a:lstStyle/>
          <a:p>
            <a:r>
              <a:rPr lang="es-ES" b="1" dirty="0" smtClean="0"/>
              <a:t>DIBUJAR UN CUADRADO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0701 </a:t>
            </a:r>
            <a:r>
              <a:rPr lang="es-ES" dirty="0" err="1" smtClean="0"/>
              <a:t>Scratch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821" y="893746"/>
            <a:ext cx="26860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5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6866" y="915337"/>
            <a:ext cx="4835294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Al Centro 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6865" y="2490135"/>
            <a:ext cx="5104667" cy="3444997"/>
          </a:xfrm>
        </p:spPr>
        <p:txBody>
          <a:bodyPr>
            <a:normAutofit/>
          </a:bodyPr>
          <a:lstStyle/>
          <a:p>
            <a:r>
              <a:rPr lang="es-ES" b="1" dirty="0" smtClean="0"/>
              <a:t>DESBLOQUEAR A EUGENIO</a:t>
            </a:r>
          </a:p>
          <a:p>
            <a:r>
              <a:rPr lang="es-ES" b="1" dirty="0" smtClean="0"/>
              <a:t>Eugenio, como los móviles, tiene un código de desbloqueo… El código es una forma que tiene 6 lados iguales… Un hexágono…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0701 </a:t>
            </a:r>
            <a:r>
              <a:rPr lang="es-ES" dirty="0" err="1" smtClean="0"/>
              <a:t>Scratch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5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692696"/>
            <a:ext cx="22574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6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6866" y="915337"/>
            <a:ext cx="4835294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Al Centro 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6865" y="2490135"/>
            <a:ext cx="5104667" cy="3444997"/>
          </a:xfrm>
        </p:spPr>
        <p:txBody>
          <a:bodyPr>
            <a:normAutofit/>
          </a:bodyPr>
          <a:lstStyle/>
          <a:p>
            <a:r>
              <a:rPr lang="es-ES" b="1" dirty="0" smtClean="0"/>
              <a:t>Los 4 viajaron cómodamente en el módulo de transporte de EUGENIO. Cuando llegaron, ordenaron a Eugenio que volviera a por </a:t>
            </a:r>
            <a:r>
              <a:rPr lang="es-ES" b="1" dirty="0" err="1" smtClean="0"/>
              <a:t>Rhino</a:t>
            </a:r>
            <a:r>
              <a:rPr lang="es-ES" b="1" dirty="0" smtClean="0"/>
              <a:t>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0701 </a:t>
            </a:r>
            <a:r>
              <a:rPr lang="es-ES" dirty="0" err="1" smtClean="0"/>
              <a:t>Scratch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53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6866" y="915337"/>
            <a:ext cx="4835294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Al Centro 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6865" y="2490135"/>
            <a:ext cx="5104667" cy="3444997"/>
          </a:xfrm>
        </p:spPr>
        <p:txBody>
          <a:bodyPr>
            <a:normAutofit/>
          </a:bodyPr>
          <a:lstStyle/>
          <a:p>
            <a:r>
              <a:rPr lang="es-ES" b="1" dirty="0" smtClean="0"/>
              <a:t>Paint con </a:t>
            </a:r>
            <a:r>
              <a:rPr lang="es-ES" b="1" dirty="0" err="1" smtClean="0"/>
              <a:t>Scratch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0701 </a:t>
            </a:r>
            <a:r>
              <a:rPr lang="es-ES" dirty="0" err="1" smtClean="0"/>
              <a:t>Scratch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C240-1229-467D-82AF-3179C9A192ED}" type="slidenum">
              <a:rPr lang="es-ES" smtClean="0"/>
              <a:t>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645645"/>
            <a:ext cx="40195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1160</TotalTime>
  <Words>255</Words>
  <Application>Microsoft Office PowerPoint</Application>
  <PresentationFormat>Presentación en pantalla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Orgánico</vt:lpstr>
      <vt:lpstr>EEE 0701 Introducción a Scratch</vt:lpstr>
      <vt:lpstr>Al Centro de Comunicaciones</vt:lpstr>
      <vt:lpstr>Al Centro de Comunicaciones</vt:lpstr>
      <vt:lpstr>Al Centro de Comunicaciones</vt:lpstr>
      <vt:lpstr>Al Centro de Comunicaciones</vt:lpstr>
      <vt:lpstr>Al Centro de Comunicaciones</vt:lpstr>
      <vt:lpstr>Al Centro de Comunicaciones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Encabezado diferente para páginas pares e impares</dc:title>
  <dc:creator>Jose Luis</dc:creator>
  <cp:lastModifiedBy>José Luis Usero Vílchez</cp:lastModifiedBy>
  <cp:revision>110</cp:revision>
  <dcterms:created xsi:type="dcterms:W3CDTF">2015-11-03T16:17:32Z</dcterms:created>
  <dcterms:modified xsi:type="dcterms:W3CDTF">2017-01-10T10:10:25Z</dcterms:modified>
</cp:coreProperties>
</file>